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43891200" cy="32918400"/>
  <p:notesSz cx="6858000" cy="9144000"/>
  <p:embeddedFontLst>
    <p:embeddedFont>
      <p:font typeface="Arial 1" panose="020B0604020202020204" charset="0"/>
      <p:regular r:id="rId3"/>
    </p:embeddedFont>
    <p:embeddedFont>
      <p:font typeface="Arial 2" panose="020B0704020202020204" charset="0"/>
      <p:regular r:id="rId4"/>
    </p:embeddedFont>
    <p:embeddedFont>
      <p:font typeface="Arial 3" panose="020B0604020202020204" charset="0"/>
      <p:regular r:id="rId5"/>
    </p:embeddedFont>
    <p:embeddedFont>
      <p:font typeface="Montserrat Bold"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06EFA-BC21-4E8F-B1B9-2C912EE8B70D}" v="3" dt="2025-07-31T20:46:09.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4338" y="-57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6/11/relationships/changesInfo" Target="changesInfos/changesInfo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 Elizabeth" userId="55ed1ab8-28f3-4f62-b580-e8181e99f36f" providerId="ADAL" clId="{6AA06EFA-BC21-4E8F-B1B9-2C912EE8B70D}"/>
    <pc:docChg chg="undo custSel modSld">
      <pc:chgData name="Horn, Elizabeth" userId="55ed1ab8-28f3-4f62-b580-e8181e99f36f" providerId="ADAL" clId="{6AA06EFA-BC21-4E8F-B1B9-2C912EE8B70D}" dt="2025-07-31T20:57:30.938" v="272" actId="114"/>
      <pc:docMkLst>
        <pc:docMk/>
      </pc:docMkLst>
      <pc:sldChg chg="addSp delSp modSp mod">
        <pc:chgData name="Horn, Elizabeth" userId="55ed1ab8-28f3-4f62-b580-e8181e99f36f" providerId="ADAL" clId="{6AA06EFA-BC21-4E8F-B1B9-2C912EE8B70D}" dt="2025-07-31T20:57:30.938" v="272" actId="114"/>
        <pc:sldMkLst>
          <pc:docMk/>
          <pc:sldMk cId="0" sldId="256"/>
        </pc:sldMkLst>
        <pc:spChg chg="mod">
          <ac:chgData name="Horn, Elizabeth" userId="55ed1ab8-28f3-4f62-b580-e8181e99f36f" providerId="ADAL" clId="{6AA06EFA-BC21-4E8F-B1B9-2C912EE8B70D}" dt="2025-07-31T20:56:20.682" v="269" actId="1036"/>
          <ac:spMkLst>
            <pc:docMk/>
            <pc:sldMk cId="0" sldId="256"/>
            <ac:spMk id="27" creationId="{00000000-0000-0000-0000-000000000000}"/>
          </ac:spMkLst>
        </pc:spChg>
        <pc:spChg chg="del mod">
          <ac:chgData name="Horn, Elizabeth" userId="55ed1ab8-28f3-4f62-b580-e8181e99f36f" providerId="ADAL" clId="{6AA06EFA-BC21-4E8F-B1B9-2C912EE8B70D}" dt="2025-07-31T20:55:42.190" v="257" actId="478"/>
          <ac:spMkLst>
            <pc:docMk/>
            <pc:sldMk cId="0" sldId="256"/>
            <ac:spMk id="39" creationId="{00000000-0000-0000-0000-000000000000}"/>
          </ac:spMkLst>
        </pc:spChg>
        <pc:spChg chg="mod">
          <ac:chgData name="Horn, Elizabeth" userId="55ed1ab8-28f3-4f62-b580-e8181e99f36f" providerId="ADAL" clId="{6AA06EFA-BC21-4E8F-B1B9-2C912EE8B70D}" dt="2025-07-31T20:56:20.682" v="269" actId="1036"/>
          <ac:spMkLst>
            <pc:docMk/>
            <pc:sldMk cId="0" sldId="256"/>
            <ac:spMk id="40" creationId="{00000000-0000-0000-0000-000000000000}"/>
          </ac:spMkLst>
        </pc:spChg>
        <pc:spChg chg="mod">
          <ac:chgData name="Horn, Elizabeth" userId="55ed1ab8-28f3-4f62-b580-e8181e99f36f" providerId="ADAL" clId="{6AA06EFA-BC21-4E8F-B1B9-2C912EE8B70D}" dt="2025-07-31T20:57:30.938" v="272" actId="114"/>
          <ac:spMkLst>
            <pc:docMk/>
            <pc:sldMk cId="0" sldId="256"/>
            <ac:spMk id="41" creationId="{00000000-0000-0000-0000-000000000000}"/>
          </ac:spMkLst>
        </pc:spChg>
        <pc:spChg chg="del mod">
          <ac:chgData name="Horn, Elizabeth" userId="55ed1ab8-28f3-4f62-b580-e8181e99f36f" providerId="ADAL" clId="{6AA06EFA-BC21-4E8F-B1B9-2C912EE8B70D}" dt="2025-07-31T20:55:03.746" v="251" actId="478"/>
          <ac:spMkLst>
            <pc:docMk/>
            <pc:sldMk cId="0" sldId="256"/>
            <ac:spMk id="44" creationId="{00000000-0000-0000-0000-000000000000}"/>
          </ac:spMkLst>
        </pc:spChg>
        <pc:spChg chg="del mod">
          <ac:chgData name="Horn, Elizabeth" userId="55ed1ab8-28f3-4f62-b580-e8181e99f36f" providerId="ADAL" clId="{6AA06EFA-BC21-4E8F-B1B9-2C912EE8B70D}" dt="2025-07-31T20:55:49.701" v="259" actId="478"/>
          <ac:spMkLst>
            <pc:docMk/>
            <pc:sldMk cId="0" sldId="256"/>
            <ac:spMk id="45" creationId="{00000000-0000-0000-0000-000000000000}"/>
          </ac:spMkLst>
        </pc:spChg>
        <pc:spChg chg="del mod">
          <ac:chgData name="Horn, Elizabeth" userId="55ed1ab8-28f3-4f62-b580-e8181e99f36f" providerId="ADAL" clId="{6AA06EFA-BC21-4E8F-B1B9-2C912EE8B70D}" dt="2025-07-31T20:55:26.596" v="254" actId="478"/>
          <ac:spMkLst>
            <pc:docMk/>
            <pc:sldMk cId="0" sldId="256"/>
            <ac:spMk id="46" creationId="{00000000-0000-0000-0000-000000000000}"/>
          </ac:spMkLst>
        </pc:spChg>
        <pc:spChg chg="del mod">
          <ac:chgData name="Horn, Elizabeth" userId="55ed1ab8-28f3-4f62-b580-e8181e99f36f" providerId="ADAL" clId="{6AA06EFA-BC21-4E8F-B1B9-2C912EE8B70D}" dt="2025-07-31T20:56:13.149" v="262" actId="478"/>
          <ac:spMkLst>
            <pc:docMk/>
            <pc:sldMk cId="0" sldId="256"/>
            <ac:spMk id="48" creationId="{00000000-0000-0000-0000-000000000000}"/>
          </ac:spMkLst>
        </pc:spChg>
        <pc:spChg chg="mod">
          <ac:chgData name="Horn, Elizabeth" userId="55ed1ab8-28f3-4f62-b580-e8181e99f36f" providerId="ADAL" clId="{6AA06EFA-BC21-4E8F-B1B9-2C912EE8B70D}" dt="2025-07-31T20:48:22.151" v="210" actId="20577"/>
          <ac:spMkLst>
            <pc:docMk/>
            <pc:sldMk cId="0" sldId="256"/>
            <ac:spMk id="55" creationId="{00000000-0000-0000-0000-000000000000}"/>
          </ac:spMkLst>
        </pc:spChg>
        <pc:spChg chg="add mod">
          <ac:chgData name="Horn, Elizabeth" userId="55ed1ab8-28f3-4f62-b580-e8181e99f36f" providerId="ADAL" clId="{6AA06EFA-BC21-4E8F-B1B9-2C912EE8B70D}" dt="2025-07-31T20:51:34.568" v="246" actId="20577"/>
          <ac:spMkLst>
            <pc:docMk/>
            <pc:sldMk cId="0" sldId="256"/>
            <ac:spMk id="62" creationId="{489DCBCE-6AE0-08C9-E89D-80B891A91AD7}"/>
          </ac:spMkLst>
        </pc:spChg>
        <pc:grpChg chg="mod">
          <ac:chgData name="Horn, Elizabeth" userId="55ed1ab8-28f3-4f62-b580-e8181e99f36f" providerId="ADAL" clId="{6AA06EFA-BC21-4E8F-B1B9-2C912EE8B70D}" dt="2025-07-31T20:49:06.903" v="213" actId="1076"/>
          <ac:grpSpMkLst>
            <pc:docMk/>
            <pc:sldMk cId="0" sldId="256"/>
            <ac:grpSpMk id="24" creationId="{00000000-0000-0000-0000-000000000000}"/>
          </ac:grpSpMkLst>
        </pc:grpChg>
      </pc:sldChg>
    </pc:docChg>
  </pc:docChgLst>
  <pc:docChgLst>
    <pc:chgData name="Horn, Elizabeth" userId="55ed1ab8-28f3-4f62-b580-e8181e99f36f" providerId="ADAL" clId="{D2F6700F-ED47-4C3B-AF99-05FE430C726E}"/>
    <pc:docChg chg="modSld">
      <pc:chgData name="Horn, Elizabeth" userId="55ed1ab8-28f3-4f62-b580-e8181e99f36f" providerId="ADAL" clId="{D2F6700F-ED47-4C3B-AF99-05FE430C726E}" dt="2025-06-26T16:32:41.735" v="0" actId="207"/>
      <pc:docMkLst>
        <pc:docMk/>
      </pc:docMkLst>
      <pc:sldChg chg="modSp mod">
        <pc:chgData name="Horn, Elizabeth" userId="55ed1ab8-28f3-4f62-b580-e8181e99f36f" providerId="ADAL" clId="{D2F6700F-ED47-4C3B-AF99-05FE430C726E}" dt="2025-06-26T16:32:41.735" v="0" actId="207"/>
        <pc:sldMkLst>
          <pc:docMk/>
          <pc:sldMk cId="0" sldId="256"/>
        </pc:sldMkLst>
        <pc:spChg chg="mod">
          <ac:chgData name="Horn, Elizabeth" userId="55ed1ab8-28f3-4f62-b580-e8181e99f36f" providerId="ADAL" clId="{D2F6700F-ED47-4C3B-AF99-05FE430C726E}" dt="2025-06-26T16:32:41.735" v="0" actId="207"/>
          <ac:spMkLst>
            <pc:docMk/>
            <pc:sldMk cId="0" sldId="256"/>
            <ac:spMk id="3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9824"/>
            <a:ext cx="43891200" cy="32858576"/>
          </a:xfrm>
          <a:custGeom>
            <a:avLst/>
            <a:gdLst/>
            <a:ahLst/>
            <a:cxnLst/>
            <a:rect l="l" t="t" r="r" b="b"/>
            <a:pathLst>
              <a:path w="43891200" h="32858576">
                <a:moveTo>
                  <a:pt x="0" y="0"/>
                </a:moveTo>
                <a:lnTo>
                  <a:pt x="43891200" y="0"/>
                </a:lnTo>
                <a:lnTo>
                  <a:pt x="43891200" y="32858576"/>
                </a:lnTo>
                <a:lnTo>
                  <a:pt x="0" y="32858576"/>
                </a:lnTo>
                <a:lnTo>
                  <a:pt x="0" y="0"/>
                </a:lnTo>
                <a:close/>
              </a:path>
            </a:pathLst>
          </a:custGeom>
          <a:blipFill>
            <a:blip r:embed="rId2"/>
            <a:stretch>
              <a:fillRect l="-34695" t="-1245" r="-7311"/>
            </a:stretch>
          </a:blipFill>
        </p:spPr>
        <p:txBody>
          <a:bodyPr/>
          <a:lstStyle/>
          <a:p>
            <a:endParaRPr lang="en-US"/>
          </a:p>
        </p:txBody>
      </p:sp>
      <p:grpSp>
        <p:nvGrpSpPr>
          <p:cNvPr id="3" name="Group 3"/>
          <p:cNvGrpSpPr/>
          <p:nvPr/>
        </p:nvGrpSpPr>
        <p:grpSpPr>
          <a:xfrm>
            <a:off x="0" y="0"/>
            <a:ext cx="43891200" cy="7675566"/>
            <a:chOff x="0" y="0"/>
            <a:chExt cx="3612444" cy="631734"/>
          </a:xfrm>
        </p:grpSpPr>
        <p:sp>
          <p:nvSpPr>
            <p:cNvPr id="4" name="Freeform 4"/>
            <p:cNvSpPr/>
            <p:nvPr/>
          </p:nvSpPr>
          <p:spPr>
            <a:xfrm>
              <a:off x="0" y="0"/>
              <a:ext cx="3612445" cy="631734"/>
            </a:xfrm>
            <a:custGeom>
              <a:avLst/>
              <a:gdLst/>
              <a:ahLst/>
              <a:cxnLst/>
              <a:rect l="l" t="t" r="r" b="b"/>
              <a:pathLst>
                <a:path w="3612445" h="631734">
                  <a:moveTo>
                    <a:pt x="0" y="0"/>
                  </a:moveTo>
                  <a:lnTo>
                    <a:pt x="3612445" y="0"/>
                  </a:lnTo>
                  <a:lnTo>
                    <a:pt x="3612445" y="631734"/>
                  </a:lnTo>
                  <a:lnTo>
                    <a:pt x="0" y="631734"/>
                  </a:lnTo>
                  <a:close/>
                </a:path>
              </a:pathLst>
            </a:custGeom>
            <a:solidFill>
              <a:srgbClr val="00274C"/>
            </a:solidFill>
          </p:spPr>
          <p:txBody>
            <a:bodyPr/>
            <a:lstStyle/>
            <a:p>
              <a:endParaRPr lang="en-US"/>
            </a:p>
          </p:txBody>
        </p:sp>
        <p:sp>
          <p:nvSpPr>
            <p:cNvPr id="5" name="TextBox 5"/>
            <p:cNvSpPr txBox="1"/>
            <p:nvPr/>
          </p:nvSpPr>
          <p:spPr>
            <a:xfrm>
              <a:off x="0" y="-9525"/>
              <a:ext cx="3612444" cy="641259"/>
            </a:xfrm>
            <a:prstGeom prst="rect">
              <a:avLst/>
            </a:prstGeom>
          </p:spPr>
          <p:txBody>
            <a:bodyPr lIns="50800" tIns="50800" rIns="50800" bIns="50800" rtlCol="0" anchor="ctr"/>
            <a:lstStyle/>
            <a:p>
              <a:pPr algn="ctr">
                <a:lnSpc>
                  <a:spcPts val="5759"/>
                </a:lnSpc>
              </a:pPr>
              <a:endParaRPr/>
            </a:p>
          </p:txBody>
        </p:sp>
      </p:grpSp>
      <p:grpSp>
        <p:nvGrpSpPr>
          <p:cNvPr id="6" name="Group 6"/>
          <p:cNvGrpSpPr/>
          <p:nvPr/>
        </p:nvGrpSpPr>
        <p:grpSpPr>
          <a:xfrm>
            <a:off x="29297252" y="8428041"/>
            <a:ext cx="13423346" cy="13339700"/>
            <a:chOff x="0" y="0"/>
            <a:chExt cx="4624702" cy="4595884"/>
          </a:xfrm>
        </p:grpSpPr>
        <p:sp>
          <p:nvSpPr>
            <p:cNvPr id="7" name="Freeform 7"/>
            <p:cNvSpPr/>
            <p:nvPr/>
          </p:nvSpPr>
          <p:spPr>
            <a:xfrm>
              <a:off x="72390" y="72390"/>
              <a:ext cx="4479922" cy="4451104"/>
            </a:xfrm>
            <a:custGeom>
              <a:avLst/>
              <a:gdLst/>
              <a:ahLst/>
              <a:cxnLst/>
              <a:rect l="l" t="t" r="r" b="b"/>
              <a:pathLst>
                <a:path w="4479922" h="4451104">
                  <a:moveTo>
                    <a:pt x="0" y="0"/>
                  </a:moveTo>
                  <a:lnTo>
                    <a:pt x="4479922" y="0"/>
                  </a:lnTo>
                  <a:lnTo>
                    <a:pt x="4479922" y="4451104"/>
                  </a:lnTo>
                  <a:lnTo>
                    <a:pt x="0" y="4451104"/>
                  </a:lnTo>
                  <a:lnTo>
                    <a:pt x="0" y="0"/>
                  </a:lnTo>
                  <a:close/>
                </a:path>
              </a:pathLst>
            </a:custGeom>
            <a:solidFill>
              <a:srgbClr val="FFFFFF"/>
            </a:solidFill>
          </p:spPr>
          <p:txBody>
            <a:bodyPr/>
            <a:lstStyle/>
            <a:p>
              <a:endParaRPr lang="en-US"/>
            </a:p>
          </p:txBody>
        </p:sp>
        <p:sp>
          <p:nvSpPr>
            <p:cNvPr id="8" name="Freeform 8"/>
            <p:cNvSpPr/>
            <p:nvPr/>
          </p:nvSpPr>
          <p:spPr>
            <a:xfrm>
              <a:off x="0" y="0"/>
              <a:ext cx="4624702" cy="4595884"/>
            </a:xfrm>
            <a:custGeom>
              <a:avLst/>
              <a:gdLst/>
              <a:ahLst/>
              <a:cxnLst/>
              <a:rect l="l" t="t" r="r" b="b"/>
              <a:pathLst>
                <a:path w="4624702" h="4595884">
                  <a:moveTo>
                    <a:pt x="4479922" y="4451104"/>
                  </a:moveTo>
                  <a:lnTo>
                    <a:pt x="4624702" y="4451104"/>
                  </a:lnTo>
                  <a:lnTo>
                    <a:pt x="4624702" y="4595884"/>
                  </a:lnTo>
                  <a:lnTo>
                    <a:pt x="4479922" y="4595884"/>
                  </a:lnTo>
                  <a:lnTo>
                    <a:pt x="4479922" y="4451104"/>
                  </a:lnTo>
                  <a:close/>
                  <a:moveTo>
                    <a:pt x="0" y="144780"/>
                  </a:moveTo>
                  <a:lnTo>
                    <a:pt x="144780" y="144780"/>
                  </a:lnTo>
                  <a:lnTo>
                    <a:pt x="144780" y="4451104"/>
                  </a:lnTo>
                  <a:lnTo>
                    <a:pt x="0" y="4451104"/>
                  </a:lnTo>
                  <a:lnTo>
                    <a:pt x="0" y="144780"/>
                  </a:lnTo>
                  <a:close/>
                  <a:moveTo>
                    <a:pt x="0" y="4451104"/>
                  </a:moveTo>
                  <a:lnTo>
                    <a:pt x="144780" y="4451104"/>
                  </a:lnTo>
                  <a:lnTo>
                    <a:pt x="144780" y="4595884"/>
                  </a:lnTo>
                  <a:lnTo>
                    <a:pt x="0" y="4595884"/>
                  </a:lnTo>
                  <a:lnTo>
                    <a:pt x="0" y="4451104"/>
                  </a:lnTo>
                  <a:close/>
                  <a:moveTo>
                    <a:pt x="4479922" y="144780"/>
                  </a:moveTo>
                  <a:lnTo>
                    <a:pt x="4624702" y="144780"/>
                  </a:lnTo>
                  <a:lnTo>
                    <a:pt x="4624702" y="4451104"/>
                  </a:lnTo>
                  <a:lnTo>
                    <a:pt x="4479922" y="4451104"/>
                  </a:lnTo>
                  <a:lnTo>
                    <a:pt x="4479922" y="144780"/>
                  </a:lnTo>
                  <a:close/>
                  <a:moveTo>
                    <a:pt x="144780" y="4451104"/>
                  </a:moveTo>
                  <a:lnTo>
                    <a:pt x="4479922" y="4451104"/>
                  </a:lnTo>
                  <a:lnTo>
                    <a:pt x="4479922" y="4595884"/>
                  </a:lnTo>
                  <a:lnTo>
                    <a:pt x="144780" y="4595884"/>
                  </a:lnTo>
                  <a:lnTo>
                    <a:pt x="144780" y="4451104"/>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a:p>
          </p:txBody>
        </p:sp>
      </p:grpSp>
      <p:grpSp>
        <p:nvGrpSpPr>
          <p:cNvPr id="9" name="Group 9"/>
          <p:cNvGrpSpPr/>
          <p:nvPr/>
        </p:nvGrpSpPr>
        <p:grpSpPr>
          <a:xfrm>
            <a:off x="1110437" y="8440352"/>
            <a:ext cx="13483512" cy="21414808"/>
            <a:chOff x="0" y="0"/>
            <a:chExt cx="4645431" cy="7377974"/>
          </a:xfrm>
        </p:grpSpPr>
        <p:sp>
          <p:nvSpPr>
            <p:cNvPr id="10" name="Freeform 10"/>
            <p:cNvSpPr/>
            <p:nvPr/>
          </p:nvSpPr>
          <p:spPr>
            <a:xfrm>
              <a:off x="72390" y="72390"/>
              <a:ext cx="4500651" cy="7233194"/>
            </a:xfrm>
            <a:custGeom>
              <a:avLst/>
              <a:gdLst/>
              <a:ahLst/>
              <a:cxnLst/>
              <a:rect l="l" t="t" r="r" b="b"/>
              <a:pathLst>
                <a:path w="4500651" h="7233194">
                  <a:moveTo>
                    <a:pt x="0" y="0"/>
                  </a:moveTo>
                  <a:lnTo>
                    <a:pt x="4500651" y="0"/>
                  </a:lnTo>
                  <a:lnTo>
                    <a:pt x="4500651" y="7233194"/>
                  </a:lnTo>
                  <a:lnTo>
                    <a:pt x="0" y="7233194"/>
                  </a:lnTo>
                  <a:lnTo>
                    <a:pt x="0" y="0"/>
                  </a:lnTo>
                  <a:close/>
                </a:path>
              </a:pathLst>
            </a:custGeom>
            <a:solidFill>
              <a:srgbClr val="FFFFFF"/>
            </a:solidFill>
          </p:spPr>
          <p:txBody>
            <a:bodyPr/>
            <a:lstStyle/>
            <a:p>
              <a:endParaRPr lang="en-US"/>
            </a:p>
          </p:txBody>
        </p:sp>
        <p:sp>
          <p:nvSpPr>
            <p:cNvPr id="11" name="Freeform 11"/>
            <p:cNvSpPr/>
            <p:nvPr/>
          </p:nvSpPr>
          <p:spPr>
            <a:xfrm>
              <a:off x="0" y="0"/>
              <a:ext cx="4645430" cy="7377974"/>
            </a:xfrm>
            <a:custGeom>
              <a:avLst/>
              <a:gdLst/>
              <a:ahLst/>
              <a:cxnLst/>
              <a:rect l="l" t="t" r="r" b="b"/>
              <a:pathLst>
                <a:path w="4645430" h="7377974">
                  <a:moveTo>
                    <a:pt x="4500650" y="7233194"/>
                  </a:moveTo>
                  <a:lnTo>
                    <a:pt x="4645430" y="7233194"/>
                  </a:lnTo>
                  <a:lnTo>
                    <a:pt x="4645430" y="7377974"/>
                  </a:lnTo>
                  <a:lnTo>
                    <a:pt x="4500650" y="7377974"/>
                  </a:lnTo>
                  <a:lnTo>
                    <a:pt x="4500650" y="7233194"/>
                  </a:lnTo>
                  <a:close/>
                  <a:moveTo>
                    <a:pt x="0" y="144780"/>
                  </a:moveTo>
                  <a:lnTo>
                    <a:pt x="144780" y="144780"/>
                  </a:lnTo>
                  <a:lnTo>
                    <a:pt x="144780" y="7233194"/>
                  </a:lnTo>
                  <a:lnTo>
                    <a:pt x="0" y="7233194"/>
                  </a:lnTo>
                  <a:lnTo>
                    <a:pt x="0" y="144780"/>
                  </a:lnTo>
                  <a:close/>
                  <a:moveTo>
                    <a:pt x="0" y="7233194"/>
                  </a:moveTo>
                  <a:lnTo>
                    <a:pt x="144780" y="7233194"/>
                  </a:lnTo>
                  <a:lnTo>
                    <a:pt x="144780" y="7377974"/>
                  </a:lnTo>
                  <a:lnTo>
                    <a:pt x="0" y="7377974"/>
                  </a:lnTo>
                  <a:lnTo>
                    <a:pt x="0" y="7233194"/>
                  </a:lnTo>
                  <a:close/>
                  <a:moveTo>
                    <a:pt x="4500650" y="144780"/>
                  </a:moveTo>
                  <a:lnTo>
                    <a:pt x="4645430" y="144780"/>
                  </a:lnTo>
                  <a:lnTo>
                    <a:pt x="4645430" y="7233194"/>
                  </a:lnTo>
                  <a:lnTo>
                    <a:pt x="4500650" y="7233194"/>
                  </a:lnTo>
                  <a:lnTo>
                    <a:pt x="4500650" y="144780"/>
                  </a:lnTo>
                  <a:close/>
                  <a:moveTo>
                    <a:pt x="144780" y="7233194"/>
                  </a:moveTo>
                  <a:lnTo>
                    <a:pt x="4500650" y="7233194"/>
                  </a:lnTo>
                  <a:lnTo>
                    <a:pt x="4500650" y="7377974"/>
                  </a:lnTo>
                  <a:lnTo>
                    <a:pt x="144780" y="7377974"/>
                  </a:lnTo>
                  <a:lnTo>
                    <a:pt x="144780" y="7233194"/>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12" name="Group 12"/>
          <p:cNvGrpSpPr/>
          <p:nvPr/>
        </p:nvGrpSpPr>
        <p:grpSpPr>
          <a:xfrm>
            <a:off x="1110437" y="19391415"/>
            <a:ext cx="13483512" cy="10393157"/>
            <a:chOff x="0" y="0"/>
            <a:chExt cx="4645431" cy="3580721"/>
          </a:xfrm>
        </p:grpSpPr>
        <p:sp>
          <p:nvSpPr>
            <p:cNvPr id="13" name="Freeform 13"/>
            <p:cNvSpPr/>
            <p:nvPr/>
          </p:nvSpPr>
          <p:spPr>
            <a:xfrm>
              <a:off x="72390" y="72390"/>
              <a:ext cx="4500651" cy="3435941"/>
            </a:xfrm>
            <a:custGeom>
              <a:avLst/>
              <a:gdLst/>
              <a:ahLst/>
              <a:cxnLst/>
              <a:rect l="l" t="t" r="r" b="b"/>
              <a:pathLst>
                <a:path w="4500651" h="3435941">
                  <a:moveTo>
                    <a:pt x="0" y="0"/>
                  </a:moveTo>
                  <a:lnTo>
                    <a:pt x="4500651" y="0"/>
                  </a:lnTo>
                  <a:lnTo>
                    <a:pt x="4500651" y="3435941"/>
                  </a:lnTo>
                  <a:lnTo>
                    <a:pt x="0" y="3435941"/>
                  </a:lnTo>
                  <a:lnTo>
                    <a:pt x="0" y="0"/>
                  </a:lnTo>
                  <a:close/>
                </a:path>
              </a:pathLst>
            </a:custGeom>
            <a:solidFill>
              <a:srgbClr val="FFFFFF"/>
            </a:solidFill>
          </p:spPr>
          <p:txBody>
            <a:bodyPr/>
            <a:lstStyle/>
            <a:p>
              <a:endParaRPr lang="en-US"/>
            </a:p>
          </p:txBody>
        </p:sp>
        <p:sp>
          <p:nvSpPr>
            <p:cNvPr id="14" name="Freeform 14"/>
            <p:cNvSpPr/>
            <p:nvPr/>
          </p:nvSpPr>
          <p:spPr>
            <a:xfrm>
              <a:off x="0" y="0"/>
              <a:ext cx="4645430" cy="3580721"/>
            </a:xfrm>
            <a:custGeom>
              <a:avLst/>
              <a:gdLst/>
              <a:ahLst/>
              <a:cxnLst/>
              <a:rect l="l" t="t" r="r" b="b"/>
              <a:pathLst>
                <a:path w="4645430" h="3580721">
                  <a:moveTo>
                    <a:pt x="4500650" y="3435941"/>
                  </a:moveTo>
                  <a:lnTo>
                    <a:pt x="4645430" y="3435941"/>
                  </a:lnTo>
                  <a:lnTo>
                    <a:pt x="4645430" y="3580721"/>
                  </a:lnTo>
                  <a:lnTo>
                    <a:pt x="4500650" y="3580721"/>
                  </a:lnTo>
                  <a:lnTo>
                    <a:pt x="4500650" y="3435941"/>
                  </a:lnTo>
                  <a:close/>
                  <a:moveTo>
                    <a:pt x="0" y="144780"/>
                  </a:moveTo>
                  <a:lnTo>
                    <a:pt x="144780" y="144780"/>
                  </a:lnTo>
                  <a:lnTo>
                    <a:pt x="144780" y="3435941"/>
                  </a:lnTo>
                  <a:lnTo>
                    <a:pt x="0" y="3435941"/>
                  </a:lnTo>
                  <a:lnTo>
                    <a:pt x="0" y="144780"/>
                  </a:lnTo>
                  <a:close/>
                  <a:moveTo>
                    <a:pt x="0" y="3435941"/>
                  </a:moveTo>
                  <a:lnTo>
                    <a:pt x="144780" y="3435941"/>
                  </a:lnTo>
                  <a:lnTo>
                    <a:pt x="144780" y="3580721"/>
                  </a:lnTo>
                  <a:lnTo>
                    <a:pt x="0" y="3580721"/>
                  </a:lnTo>
                  <a:lnTo>
                    <a:pt x="0" y="3435941"/>
                  </a:lnTo>
                  <a:close/>
                  <a:moveTo>
                    <a:pt x="4500650" y="144780"/>
                  </a:moveTo>
                  <a:lnTo>
                    <a:pt x="4645430" y="144780"/>
                  </a:lnTo>
                  <a:lnTo>
                    <a:pt x="4645430" y="3435941"/>
                  </a:lnTo>
                  <a:lnTo>
                    <a:pt x="4500650" y="3435941"/>
                  </a:lnTo>
                  <a:lnTo>
                    <a:pt x="4500650" y="144780"/>
                  </a:lnTo>
                  <a:close/>
                  <a:moveTo>
                    <a:pt x="144780" y="3435941"/>
                  </a:moveTo>
                  <a:lnTo>
                    <a:pt x="4500650" y="3435941"/>
                  </a:lnTo>
                  <a:lnTo>
                    <a:pt x="4500650" y="3580721"/>
                  </a:lnTo>
                  <a:lnTo>
                    <a:pt x="144780" y="3580721"/>
                  </a:lnTo>
                  <a:lnTo>
                    <a:pt x="144780" y="3435941"/>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15" name="Group 15"/>
          <p:cNvGrpSpPr/>
          <p:nvPr/>
        </p:nvGrpSpPr>
        <p:grpSpPr>
          <a:xfrm>
            <a:off x="29297252" y="16402050"/>
            <a:ext cx="13423346" cy="8094158"/>
            <a:chOff x="0" y="0"/>
            <a:chExt cx="4624702" cy="2788654"/>
          </a:xfrm>
        </p:grpSpPr>
        <p:sp>
          <p:nvSpPr>
            <p:cNvPr id="16" name="Freeform 16"/>
            <p:cNvSpPr/>
            <p:nvPr/>
          </p:nvSpPr>
          <p:spPr>
            <a:xfrm>
              <a:off x="72390" y="72390"/>
              <a:ext cx="4479922" cy="2643874"/>
            </a:xfrm>
            <a:custGeom>
              <a:avLst/>
              <a:gdLst/>
              <a:ahLst/>
              <a:cxnLst/>
              <a:rect l="l" t="t" r="r" b="b"/>
              <a:pathLst>
                <a:path w="4479922" h="2643874">
                  <a:moveTo>
                    <a:pt x="0" y="0"/>
                  </a:moveTo>
                  <a:lnTo>
                    <a:pt x="4479922" y="0"/>
                  </a:lnTo>
                  <a:lnTo>
                    <a:pt x="4479922" y="2643874"/>
                  </a:lnTo>
                  <a:lnTo>
                    <a:pt x="0" y="2643874"/>
                  </a:lnTo>
                  <a:lnTo>
                    <a:pt x="0" y="0"/>
                  </a:lnTo>
                  <a:close/>
                </a:path>
              </a:pathLst>
            </a:custGeom>
            <a:solidFill>
              <a:srgbClr val="FFFFFF"/>
            </a:solidFill>
          </p:spPr>
          <p:txBody>
            <a:bodyPr/>
            <a:lstStyle/>
            <a:p>
              <a:endParaRPr lang="en-US"/>
            </a:p>
          </p:txBody>
        </p:sp>
        <p:sp>
          <p:nvSpPr>
            <p:cNvPr id="17" name="Freeform 17"/>
            <p:cNvSpPr/>
            <p:nvPr/>
          </p:nvSpPr>
          <p:spPr>
            <a:xfrm>
              <a:off x="0" y="0"/>
              <a:ext cx="4624702" cy="2788654"/>
            </a:xfrm>
            <a:custGeom>
              <a:avLst/>
              <a:gdLst/>
              <a:ahLst/>
              <a:cxnLst/>
              <a:rect l="l" t="t" r="r" b="b"/>
              <a:pathLst>
                <a:path w="4624702" h="2788654">
                  <a:moveTo>
                    <a:pt x="4479922" y="2643874"/>
                  </a:moveTo>
                  <a:lnTo>
                    <a:pt x="4624702" y="2643874"/>
                  </a:lnTo>
                  <a:lnTo>
                    <a:pt x="4624702" y="2788654"/>
                  </a:lnTo>
                  <a:lnTo>
                    <a:pt x="4479922" y="2788654"/>
                  </a:lnTo>
                  <a:lnTo>
                    <a:pt x="4479922" y="2643874"/>
                  </a:lnTo>
                  <a:close/>
                  <a:moveTo>
                    <a:pt x="0" y="144780"/>
                  </a:moveTo>
                  <a:lnTo>
                    <a:pt x="144780" y="144780"/>
                  </a:lnTo>
                  <a:lnTo>
                    <a:pt x="144780" y="2643874"/>
                  </a:lnTo>
                  <a:lnTo>
                    <a:pt x="0" y="2643874"/>
                  </a:lnTo>
                  <a:lnTo>
                    <a:pt x="0" y="144780"/>
                  </a:lnTo>
                  <a:close/>
                  <a:moveTo>
                    <a:pt x="0" y="2643874"/>
                  </a:moveTo>
                  <a:lnTo>
                    <a:pt x="144780" y="2643874"/>
                  </a:lnTo>
                  <a:lnTo>
                    <a:pt x="144780" y="2788654"/>
                  </a:lnTo>
                  <a:lnTo>
                    <a:pt x="0" y="2788654"/>
                  </a:lnTo>
                  <a:lnTo>
                    <a:pt x="0" y="2643874"/>
                  </a:lnTo>
                  <a:close/>
                  <a:moveTo>
                    <a:pt x="4479922" y="144780"/>
                  </a:moveTo>
                  <a:lnTo>
                    <a:pt x="4624702" y="144780"/>
                  </a:lnTo>
                  <a:lnTo>
                    <a:pt x="4624702" y="2643874"/>
                  </a:lnTo>
                  <a:lnTo>
                    <a:pt x="4479922" y="2643874"/>
                  </a:lnTo>
                  <a:lnTo>
                    <a:pt x="4479922" y="144780"/>
                  </a:lnTo>
                  <a:close/>
                  <a:moveTo>
                    <a:pt x="144780" y="2643874"/>
                  </a:moveTo>
                  <a:lnTo>
                    <a:pt x="4479922" y="2643874"/>
                  </a:lnTo>
                  <a:lnTo>
                    <a:pt x="4479922" y="2788654"/>
                  </a:lnTo>
                  <a:lnTo>
                    <a:pt x="144780" y="2788654"/>
                  </a:lnTo>
                  <a:lnTo>
                    <a:pt x="144780" y="2643874"/>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a:p>
          </p:txBody>
        </p:sp>
      </p:grpSp>
      <p:grpSp>
        <p:nvGrpSpPr>
          <p:cNvPr id="18" name="Group 18"/>
          <p:cNvGrpSpPr/>
          <p:nvPr/>
        </p:nvGrpSpPr>
        <p:grpSpPr>
          <a:xfrm>
            <a:off x="15203844" y="8428041"/>
            <a:ext cx="13483512" cy="21319558"/>
            <a:chOff x="0" y="0"/>
            <a:chExt cx="4645431" cy="7345158"/>
          </a:xfrm>
        </p:grpSpPr>
        <p:sp>
          <p:nvSpPr>
            <p:cNvPr id="19" name="Freeform 19"/>
            <p:cNvSpPr/>
            <p:nvPr/>
          </p:nvSpPr>
          <p:spPr>
            <a:xfrm>
              <a:off x="72390" y="72390"/>
              <a:ext cx="4500651" cy="7200378"/>
            </a:xfrm>
            <a:custGeom>
              <a:avLst/>
              <a:gdLst/>
              <a:ahLst/>
              <a:cxnLst/>
              <a:rect l="l" t="t" r="r" b="b"/>
              <a:pathLst>
                <a:path w="4500651" h="7200378">
                  <a:moveTo>
                    <a:pt x="0" y="0"/>
                  </a:moveTo>
                  <a:lnTo>
                    <a:pt x="4500651" y="0"/>
                  </a:lnTo>
                  <a:lnTo>
                    <a:pt x="4500651" y="7200378"/>
                  </a:lnTo>
                  <a:lnTo>
                    <a:pt x="0" y="7200378"/>
                  </a:lnTo>
                  <a:lnTo>
                    <a:pt x="0" y="0"/>
                  </a:lnTo>
                  <a:close/>
                </a:path>
              </a:pathLst>
            </a:custGeom>
            <a:solidFill>
              <a:srgbClr val="FFFFFF"/>
            </a:solidFill>
          </p:spPr>
          <p:txBody>
            <a:bodyPr/>
            <a:lstStyle/>
            <a:p>
              <a:endParaRPr lang="en-US"/>
            </a:p>
          </p:txBody>
        </p:sp>
        <p:sp>
          <p:nvSpPr>
            <p:cNvPr id="20" name="Freeform 20"/>
            <p:cNvSpPr/>
            <p:nvPr/>
          </p:nvSpPr>
          <p:spPr>
            <a:xfrm>
              <a:off x="0" y="0"/>
              <a:ext cx="4645430" cy="7345158"/>
            </a:xfrm>
            <a:custGeom>
              <a:avLst/>
              <a:gdLst/>
              <a:ahLst/>
              <a:cxnLst/>
              <a:rect l="l" t="t" r="r" b="b"/>
              <a:pathLst>
                <a:path w="4645430" h="7345158">
                  <a:moveTo>
                    <a:pt x="4500650" y="7200378"/>
                  </a:moveTo>
                  <a:lnTo>
                    <a:pt x="4645430" y="7200378"/>
                  </a:lnTo>
                  <a:lnTo>
                    <a:pt x="4645430" y="7345158"/>
                  </a:lnTo>
                  <a:lnTo>
                    <a:pt x="4500650" y="7345158"/>
                  </a:lnTo>
                  <a:lnTo>
                    <a:pt x="4500650" y="7200378"/>
                  </a:lnTo>
                  <a:close/>
                  <a:moveTo>
                    <a:pt x="0" y="144780"/>
                  </a:moveTo>
                  <a:lnTo>
                    <a:pt x="144780" y="144780"/>
                  </a:lnTo>
                  <a:lnTo>
                    <a:pt x="144780" y="7200378"/>
                  </a:lnTo>
                  <a:lnTo>
                    <a:pt x="0" y="7200378"/>
                  </a:lnTo>
                  <a:lnTo>
                    <a:pt x="0" y="144780"/>
                  </a:lnTo>
                  <a:close/>
                  <a:moveTo>
                    <a:pt x="0" y="7200378"/>
                  </a:moveTo>
                  <a:lnTo>
                    <a:pt x="144780" y="7200378"/>
                  </a:lnTo>
                  <a:lnTo>
                    <a:pt x="144780" y="7345158"/>
                  </a:lnTo>
                  <a:lnTo>
                    <a:pt x="0" y="7345158"/>
                  </a:lnTo>
                  <a:lnTo>
                    <a:pt x="0" y="7200378"/>
                  </a:lnTo>
                  <a:close/>
                  <a:moveTo>
                    <a:pt x="4500650" y="144780"/>
                  </a:moveTo>
                  <a:lnTo>
                    <a:pt x="4645430" y="144780"/>
                  </a:lnTo>
                  <a:lnTo>
                    <a:pt x="4645430" y="7200378"/>
                  </a:lnTo>
                  <a:lnTo>
                    <a:pt x="4500650" y="7200378"/>
                  </a:lnTo>
                  <a:lnTo>
                    <a:pt x="4500650" y="144780"/>
                  </a:lnTo>
                  <a:close/>
                  <a:moveTo>
                    <a:pt x="144780" y="7200378"/>
                  </a:moveTo>
                  <a:lnTo>
                    <a:pt x="4500650" y="7200378"/>
                  </a:lnTo>
                  <a:lnTo>
                    <a:pt x="4500650" y="7345158"/>
                  </a:lnTo>
                  <a:lnTo>
                    <a:pt x="144780" y="7345158"/>
                  </a:lnTo>
                  <a:lnTo>
                    <a:pt x="144780" y="7200378"/>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21" name="Group 21"/>
          <p:cNvGrpSpPr/>
          <p:nvPr/>
        </p:nvGrpSpPr>
        <p:grpSpPr>
          <a:xfrm>
            <a:off x="15203844" y="17972681"/>
            <a:ext cx="13483512" cy="11866557"/>
            <a:chOff x="0" y="0"/>
            <a:chExt cx="4645431" cy="4088346"/>
          </a:xfrm>
        </p:grpSpPr>
        <p:sp>
          <p:nvSpPr>
            <p:cNvPr id="22" name="Freeform 22"/>
            <p:cNvSpPr/>
            <p:nvPr/>
          </p:nvSpPr>
          <p:spPr>
            <a:xfrm>
              <a:off x="72390" y="72390"/>
              <a:ext cx="4500651" cy="3943566"/>
            </a:xfrm>
            <a:custGeom>
              <a:avLst/>
              <a:gdLst/>
              <a:ahLst/>
              <a:cxnLst/>
              <a:rect l="l" t="t" r="r" b="b"/>
              <a:pathLst>
                <a:path w="4500651" h="3943566">
                  <a:moveTo>
                    <a:pt x="0" y="0"/>
                  </a:moveTo>
                  <a:lnTo>
                    <a:pt x="4500651" y="0"/>
                  </a:lnTo>
                  <a:lnTo>
                    <a:pt x="4500651" y="3943566"/>
                  </a:lnTo>
                  <a:lnTo>
                    <a:pt x="0" y="3943566"/>
                  </a:lnTo>
                  <a:lnTo>
                    <a:pt x="0" y="0"/>
                  </a:lnTo>
                  <a:close/>
                </a:path>
              </a:pathLst>
            </a:custGeom>
            <a:solidFill>
              <a:srgbClr val="FFFFFF"/>
            </a:solidFill>
          </p:spPr>
          <p:txBody>
            <a:bodyPr/>
            <a:lstStyle/>
            <a:p>
              <a:endParaRPr lang="en-US"/>
            </a:p>
          </p:txBody>
        </p:sp>
        <p:sp>
          <p:nvSpPr>
            <p:cNvPr id="23" name="Freeform 23"/>
            <p:cNvSpPr/>
            <p:nvPr/>
          </p:nvSpPr>
          <p:spPr>
            <a:xfrm>
              <a:off x="0" y="0"/>
              <a:ext cx="4645430" cy="4088346"/>
            </a:xfrm>
            <a:custGeom>
              <a:avLst/>
              <a:gdLst/>
              <a:ahLst/>
              <a:cxnLst/>
              <a:rect l="l" t="t" r="r" b="b"/>
              <a:pathLst>
                <a:path w="4645430" h="4088346">
                  <a:moveTo>
                    <a:pt x="4500650" y="3943566"/>
                  </a:moveTo>
                  <a:lnTo>
                    <a:pt x="4645430" y="3943566"/>
                  </a:lnTo>
                  <a:lnTo>
                    <a:pt x="4645430" y="4088346"/>
                  </a:lnTo>
                  <a:lnTo>
                    <a:pt x="4500650" y="4088346"/>
                  </a:lnTo>
                  <a:lnTo>
                    <a:pt x="4500650" y="3943566"/>
                  </a:lnTo>
                  <a:close/>
                  <a:moveTo>
                    <a:pt x="0" y="144780"/>
                  </a:moveTo>
                  <a:lnTo>
                    <a:pt x="144780" y="144780"/>
                  </a:lnTo>
                  <a:lnTo>
                    <a:pt x="144780" y="3943566"/>
                  </a:lnTo>
                  <a:lnTo>
                    <a:pt x="0" y="3943566"/>
                  </a:lnTo>
                  <a:lnTo>
                    <a:pt x="0" y="144780"/>
                  </a:lnTo>
                  <a:close/>
                  <a:moveTo>
                    <a:pt x="0" y="3943566"/>
                  </a:moveTo>
                  <a:lnTo>
                    <a:pt x="144780" y="3943566"/>
                  </a:lnTo>
                  <a:lnTo>
                    <a:pt x="144780" y="4088346"/>
                  </a:lnTo>
                  <a:lnTo>
                    <a:pt x="0" y="4088346"/>
                  </a:lnTo>
                  <a:lnTo>
                    <a:pt x="0" y="3943566"/>
                  </a:lnTo>
                  <a:close/>
                  <a:moveTo>
                    <a:pt x="4500650" y="144780"/>
                  </a:moveTo>
                  <a:lnTo>
                    <a:pt x="4645430" y="144780"/>
                  </a:lnTo>
                  <a:lnTo>
                    <a:pt x="4645430" y="3943566"/>
                  </a:lnTo>
                  <a:lnTo>
                    <a:pt x="4500650" y="3943566"/>
                  </a:lnTo>
                  <a:lnTo>
                    <a:pt x="4500650" y="144780"/>
                  </a:lnTo>
                  <a:close/>
                  <a:moveTo>
                    <a:pt x="144780" y="3943566"/>
                  </a:moveTo>
                  <a:lnTo>
                    <a:pt x="4500650" y="3943566"/>
                  </a:lnTo>
                  <a:lnTo>
                    <a:pt x="4500650" y="4088346"/>
                  </a:lnTo>
                  <a:lnTo>
                    <a:pt x="144780" y="4088346"/>
                  </a:lnTo>
                  <a:lnTo>
                    <a:pt x="144780" y="3943566"/>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24" name="Group 24"/>
          <p:cNvGrpSpPr/>
          <p:nvPr/>
        </p:nvGrpSpPr>
        <p:grpSpPr>
          <a:xfrm>
            <a:off x="29297252" y="23615228"/>
            <a:ext cx="13423346" cy="6224010"/>
            <a:chOff x="0" y="0"/>
            <a:chExt cx="4624702" cy="2144338"/>
          </a:xfrm>
        </p:grpSpPr>
        <p:sp>
          <p:nvSpPr>
            <p:cNvPr id="25" name="Freeform 25"/>
            <p:cNvSpPr/>
            <p:nvPr/>
          </p:nvSpPr>
          <p:spPr>
            <a:xfrm>
              <a:off x="72390" y="72390"/>
              <a:ext cx="4479922" cy="1999558"/>
            </a:xfrm>
            <a:custGeom>
              <a:avLst/>
              <a:gdLst/>
              <a:ahLst/>
              <a:cxnLst/>
              <a:rect l="l" t="t" r="r" b="b"/>
              <a:pathLst>
                <a:path w="4479922" h="1999558">
                  <a:moveTo>
                    <a:pt x="0" y="0"/>
                  </a:moveTo>
                  <a:lnTo>
                    <a:pt x="4479922" y="0"/>
                  </a:lnTo>
                  <a:lnTo>
                    <a:pt x="4479922" y="1999558"/>
                  </a:lnTo>
                  <a:lnTo>
                    <a:pt x="0" y="1999558"/>
                  </a:lnTo>
                  <a:lnTo>
                    <a:pt x="0" y="0"/>
                  </a:lnTo>
                  <a:close/>
                </a:path>
              </a:pathLst>
            </a:custGeom>
            <a:solidFill>
              <a:srgbClr val="FFFFFF"/>
            </a:solidFill>
          </p:spPr>
          <p:txBody>
            <a:bodyPr/>
            <a:lstStyle/>
            <a:p>
              <a:endParaRPr lang="en-US"/>
            </a:p>
          </p:txBody>
        </p:sp>
        <p:sp>
          <p:nvSpPr>
            <p:cNvPr id="26" name="Freeform 26"/>
            <p:cNvSpPr/>
            <p:nvPr/>
          </p:nvSpPr>
          <p:spPr>
            <a:xfrm>
              <a:off x="0" y="0"/>
              <a:ext cx="4624702" cy="2144338"/>
            </a:xfrm>
            <a:custGeom>
              <a:avLst/>
              <a:gdLst/>
              <a:ahLst/>
              <a:cxnLst/>
              <a:rect l="l" t="t" r="r" b="b"/>
              <a:pathLst>
                <a:path w="4624702" h="2144338">
                  <a:moveTo>
                    <a:pt x="4479922" y="1999558"/>
                  </a:moveTo>
                  <a:lnTo>
                    <a:pt x="4624702" y="1999558"/>
                  </a:lnTo>
                  <a:lnTo>
                    <a:pt x="4624702" y="2144338"/>
                  </a:lnTo>
                  <a:lnTo>
                    <a:pt x="4479922" y="2144338"/>
                  </a:lnTo>
                  <a:lnTo>
                    <a:pt x="4479922" y="1999558"/>
                  </a:lnTo>
                  <a:close/>
                  <a:moveTo>
                    <a:pt x="0" y="144780"/>
                  </a:moveTo>
                  <a:lnTo>
                    <a:pt x="144780" y="144780"/>
                  </a:lnTo>
                  <a:lnTo>
                    <a:pt x="144780" y="1999558"/>
                  </a:lnTo>
                  <a:lnTo>
                    <a:pt x="0" y="1999558"/>
                  </a:lnTo>
                  <a:lnTo>
                    <a:pt x="0" y="144780"/>
                  </a:lnTo>
                  <a:close/>
                  <a:moveTo>
                    <a:pt x="0" y="1999558"/>
                  </a:moveTo>
                  <a:lnTo>
                    <a:pt x="144780" y="1999558"/>
                  </a:lnTo>
                  <a:lnTo>
                    <a:pt x="144780" y="2144338"/>
                  </a:lnTo>
                  <a:lnTo>
                    <a:pt x="0" y="2144338"/>
                  </a:lnTo>
                  <a:lnTo>
                    <a:pt x="0" y="1999558"/>
                  </a:lnTo>
                  <a:close/>
                  <a:moveTo>
                    <a:pt x="4479922" y="144780"/>
                  </a:moveTo>
                  <a:lnTo>
                    <a:pt x="4624702" y="144780"/>
                  </a:lnTo>
                  <a:lnTo>
                    <a:pt x="4624702" y="1999558"/>
                  </a:lnTo>
                  <a:lnTo>
                    <a:pt x="4479922" y="1999558"/>
                  </a:lnTo>
                  <a:lnTo>
                    <a:pt x="4479922" y="144780"/>
                  </a:lnTo>
                  <a:close/>
                  <a:moveTo>
                    <a:pt x="144780" y="1999558"/>
                  </a:moveTo>
                  <a:lnTo>
                    <a:pt x="4479922" y="1999558"/>
                  </a:lnTo>
                  <a:lnTo>
                    <a:pt x="4479922" y="2144338"/>
                  </a:lnTo>
                  <a:lnTo>
                    <a:pt x="144780" y="2144338"/>
                  </a:lnTo>
                  <a:lnTo>
                    <a:pt x="144780" y="1999558"/>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a:p>
          </p:txBody>
        </p:sp>
      </p:grpSp>
      <p:sp>
        <p:nvSpPr>
          <p:cNvPr id="27" name="Freeform 27"/>
          <p:cNvSpPr/>
          <p:nvPr/>
        </p:nvSpPr>
        <p:spPr>
          <a:xfrm>
            <a:off x="30555515" y="27775421"/>
            <a:ext cx="11265010" cy="1450220"/>
          </a:xfrm>
          <a:custGeom>
            <a:avLst/>
            <a:gdLst/>
            <a:ahLst/>
            <a:cxnLst/>
            <a:rect l="l" t="t" r="r" b="b"/>
            <a:pathLst>
              <a:path w="11265010" h="1450220">
                <a:moveTo>
                  <a:pt x="0" y="0"/>
                </a:moveTo>
                <a:lnTo>
                  <a:pt x="11265011" y="0"/>
                </a:lnTo>
                <a:lnTo>
                  <a:pt x="11265011" y="1450220"/>
                </a:lnTo>
                <a:lnTo>
                  <a:pt x="0" y="1450220"/>
                </a:lnTo>
                <a:lnTo>
                  <a:pt x="0" y="0"/>
                </a:lnTo>
                <a:close/>
              </a:path>
            </a:pathLst>
          </a:custGeom>
          <a:blipFill>
            <a:blip r:embed="rId3"/>
            <a:stretch>
              <a:fillRect l="-4930" t="-12298" b="-66986"/>
            </a:stretch>
          </a:blipFill>
        </p:spPr>
        <p:txBody>
          <a:bodyPr/>
          <a:lstStyle/>
          <a:p>
            <a:endParaRPr lang="en-US"/>
          </a:p>
        </p:txBody>
      </p:sp>
      <p:grpSp>
        <p:nvGrpSpPr>
          <p:cNvPr id="28" name="Group 28"/>
          <p:cNvGrpSpPr/>
          <p:nvPr/>
        </p:nvGrpSpPr>
        <p:grpSpPr>
          <a:xfrm>
            <a:off x="30816635" y="25104227"/>
            <a:ext cx="1965177" cy="1699477"/>
            <a:chOff x="0" y="0"/>
            <a:chExt cx="161743" cy="139875"/>
          </a:xfrm>
        </p:grpSpPr>
        <p:sp>
          <p:nvSpPr>
            <p:cNvPr id="29" name="Freeform 29"/>
            <p:cNvSpPr/>
            <p:nvPr/>
          </p:nvSpPr>
          <p:spPr>
            <a:xfrm>
              <a:off x="0" y="0"/>
              <a:ext cx="161743" cy="139875"/>
            </a:xfrm>
            <a:custGeom>
              <a:avLst/>
              <a:gdLst/>
              <a:ahLst/>
              <a:cxnLst/>
              <a:rect l="l" t="t" r="r" b="b"/>
              <a:pathLst>
                <a:path w="161743" h="139875">
                  <a:moveTo>
                    <a:pt x="0" y="0"/>
                  </a:moveTo>
                  <a:lnTo>
                    <a:pt x="161743" y="0"/>
                  </a:lnTo>
                  <a:lnTo>
                    <a:pt x="161743" y="139875"/>
                  </a:lnTo>
                  <a:lnTo>
                    <a:pt x="0" y="139875"/>
                  </a:lnTo>
                  <a:close/>
                </a:path>
              </a:pathLst>
            </a:custGeom>
            <a:solidFill>
              <a:srgbClr val="FFFFFF"/>
            </a:solidFill>
          </p:spPr>
          <p:txBody>
            <a:bodyPr/>
            <a:lstStyle/>
            <a:p>
              <a:endParaRPr lang="en-US"/>
            </a:p>
          </p:txBody>
        </p:sp>
        <p:sp>
          <p:nvSpPr>
            <p:cNvPr id="30" name="TextBox 30"/>
            <p:cNvSpPr txBox="1"/>
            <p:nvPr/>
          </p:nvSpPr>
          <p:spPr>
            <a:xfrm>
              <a:off x="0" y="-9525"/>
              <a:ext cx="161743" cy="149400"/>
            </a:xfrm>
            <a:prstGeom prst="rect">
              <a:avLst/>
            </a:prstGeom>
          </p:spPr>
          <p:txBody>
            <a:bodyPr lIns="50800" tIns="50800" rIns="50800" bIns="50800" rtlCol="0" anchor="ctr"/>
            <a:lstStyle/>
            <a:p>
              <a:pPr algn="ctr">
                <a:lnSpc>
                  <a:spcPts val="5759"/>
                </a:lnSpc>
              </a:pPr>
              <a:endParaRPr/>
            </a:p>
          </p:txBody>
        </p:sp>
      </p:grpSp>
      <p:grpSp>
        <p:nvGrpSpPr>
          <p:cNvPr id="31" name="Group 31"/>
          <p:cNvGrpSpPr/>
          <p:nvPr/>
        </p:nvGrpSpPr>
        <p:grpSpPr>
          <a:xfrm>
            <a:off x="565785" y="387776"/>
            <a:ext cx="42733877" cy="6897266"/>
            <a:chOff x="0" y="0"/>
            <a:chExt cx="3517191" cy="567676"/>
          </a:xfrm>
        </p:grpSpPr>
        <p:sp>
          <p:nvSpPr>
            <p:cNvPr id="32" name="Freeform 32"/>
            <p:cNvSpPr/>
            <p:nvPr/>
          </p:nvSpPr>
          <p:spPr>
            <a:xfrm>
              <a:off x="0" y="0"/>
              <a:ext cx="3517192" cy="567676"/>
            </a:xfrm>
            <a:custGeom>
              <a:avLst/>
              <a:gdLst/>
              <a:ahLst/>
              <a:cxnLst/>
              <a:rect l="l" t="t" r="r" b="b"/>
              <a:pathLst>
                <a:path w="3517192" h="567676">
                  <a:moveTo>
                    <a:pt x="0" y="0"/>
                  </a:moveTo>
                  <a:lnTo>
                    <a:pt x="3517192" y="0"/>
                  </a:lnTo>
                  <a:lnTo>
                    <a:pt x="3517192" y="567676"/>
                  </a:lnTo>
                  <a:lnTo>
                    <a:pt x="0" y="567676"/>
                  </a:lnTo>
                  <a:close/>
                </a:path>
              </a:pathLst>
            </a:custGeom>
            <a:solidFill>
              <a:srgbClr val="FFFFFF"/>
            </a:solidFill>
          </p:spPr>
          <p:txBody>
            <a:bodyPr/>
            <a:lstStyle/>
            <a:p>
              <a:endParaRPr lang="en-US"/>
            </a:p>
          </p:txBody>
        </p:sp>
        <p:sp>
          <p:nvSpPr>
            <p:cNvPr id="33" name="TextBox 33"/>
            <p:cNvSpPr txBox="1"/>
            <p:nvPr/>
          </p:nvSpPr>
          <p:spPr>
            <a:xfrm>
              <a:off x="0" y="-9525"/>
              <a:ext cx="3517191" cy="577201"/>
            </a:xfrm>
            <a:prstGeom prst="rect">
              <a:avLst/>
            </a:prstGeom>
          </p:spPr>
          <p:txBody>
            <a:bodyPr lIns="50800" tIns="50800" rIns="50800" bIns="50800" rtlCol="0" anchor="ctr"/>
            <a:lstStyle/>
            <a:p>
              <a:pPr algn="ctr">
                <a:lnSpc>
                  <a:spcPts val="5759"/>
                </a:lnSpc>
              </a:pPr>
              <a:endParaRPr/>
            </a:p>
          </p:txBody>
        </p:sp>
      </p:grpSp>
      <p:sp>
        <p:nvSpPr>
          <p:cNvPr id="34" name="TextBox 34"/>
          <p:cNvSpPr txBox="1"/>
          <p:nvPr/>
        </p:nvSpPr>
        <p:spPr>
          <a:xfrm>
            <a:off x="9969773" y="1018393"/>
            <a:ext cx="29144556" cy="1500515"/>
          </a:xfrm>
          <a:prstGeom prst="rect">
            <a:avLst/>
          </a:prstGeom>
        </p:spPr>
        <p:txBody>
          <a:bodyPr lIns="0" tIns="0" rIns="0" bIns="0" rtlCol="0" anchor="t">
            <a:spAutoFit/>
          </a:bodyPr>
          <a:lstStyle/>
          <a:p>
            <a:pPr algn="ctr">
              <a:lnSpc>
                <a:spcPts val="12319"/>
              </a:lnSpc>
            </a:pPr>
            <a:r>
              <a:rPr lang="en-US" sz="8799" b="1" dirty="0">
                <a:solidFill>
                  <a:srgbClr val="2B398B"/>
                </a:solidFill>
                <a:latin typeface="Montserrat Bold"/>
                <a:ea typeface="Montserrat Bold"/>
                <a:cs typeface="Montserrat Bold"/>
                <a:sym typeface="Montserrat Bold"/>
              </a:rPr>
              <a:t>Poster Title Here - Montserrat bold 72 - 88pt</a:t>
            </a:r>
          </a:p>
        </p:txBody>
      </p:sp>
      <p:sp>
        <p:nvSpPr>
          <p:cNvPr id="35" name="Freeform 35"/>
          <p:cNvSpPr/>
          <p:nvPr/>
        </p:nvSpPr>
        <p:spPr>
          <a:xfrm>
            <a:off x="1581584" y="622220"/>
            <a:ext cx="8871381" cy="2086161"/>
          </a:xfrm>
          <a:custGeom>
            <a:avLst/>
            <a:gdLst/>
            <a:ahLst/>
            <a:cxnLst/>
            <a:rect l="l" t="t" r="r" b="b"/>
            <a:pathLst>
              <a:path w="8871381" h="2086161">
                <a:moveTo>
                  <a:pt x="0" y="0"/>
                </a:moveTo>
                <a:lnTo>
                  <a:pt x="8871381" y="0"/>
                </a:lnTo>
                <a:lnTo>
                  <a:pt x="8871381" y="2086161"/>
                </a:lnTo>
                <a:lnTo>
                  <a:pt x="0" y="2086161"/>
                </a:lnTo>
                <a:lnTo>
                  <a:pt x="0" y="0"/>
                </a:lnTo>
                <a:close/>
              </a:path>
            </a:pathLst>
          </a:custGeom>
          <a:blipFill>
            <a:blip r:embed="rId4"/>
            <a:stretch>
              <a:fillRect/>
            </a:stretch>
          </a:blipFill>
        </p:spPr>
        <p:txBody>
          <a:bodyPr/>
          <a:lstStyle/>
          <a:p>
            <a:endParaRPr lang="en-US" dirty="0"/>
          </a:p>
        </p:txBody>
      </p:sp>
      <p:grpSp>
        <p:nvGrpSpPr>
          <p:cNvPr id="36" name="Group 36"/>
          <p:cNvGrpSpPr/>
          <p:nvPr/>
        </p:nvGrpSpPr>
        <p:grpSpPr>
          <a:xfrm>
            <a:off x="39114329" y="1180318"/>
            <a:ext cx="2706197" cy="1268476"/>
            <a:chOff x="0" y="0"/>
            <a:chExt cx="3608262" cy="1691301"/>
          </a:xfrm>
        </p:grpSpPr>
        <p:sp>
          <p:nvSpPr>
            <p:cNvPr id="37" name="Freeform 37"/>
            <p:cNvSpPr/>
            <p:nvPr/>
          </p:nvSpPr>
          <p:spPr>
            <a:xfrm>
              <a:off x="0" y="0"/>
              <a:ext cx="3608262" cy="1691301"/>
            </a:xfrm>
            <a:custGeom>
              <a:avLst/>
              <a:gdLst/>
              <a:ahLst/>
              <a:cxnLst/>
              <a:rect l="l" t="t" r="r" b="b"/>
              <a:pathLst>
                <a:path w="3608262" h="1691301">
                  <a:moveTo>
                    <a:pt x="0" y="0"/>
                  </a:moveTo>
                  <a:lnTo>
                    <a:pt x="3608262" y="0"/>
                  </a:lnTo>
                  <a:lnTo>
                    <a:pt x="3608262" y="1691301"/>
                  </a:lnTo>
                  <a:lnTo>
                    <a:pt x="0" y="1691301"/>
                  </a:lnTo>
                  <a:close/>
                </a:path>
              </a:pathLst>
            </a:custGeom>
            <a:solidFill>
              <a:srgbClr val="000000">
                <a:alpha val="0"/>
              </a:srgbClr>
            </a:solidFill>
          </p:spPr>
          <p:txBody>
            <a:bodyPr/>
            <a:lstStyle/>
            <a:p>
              <a:endParaRPr lang="en-US"/>
            </a:p>
          </p:txBody>
        </p:sp>
        <p:sp>
          <p:nvSpPr>
            <p:cNvPr id="38" name="TextBox 38"/>
            <p:cNvSpPr txBox="1"/>
            <p:nvPr/>
          </p:nvSpPr>
          <p:spPr>
            <a:xfrm>
              <a:off x="0" y="-76200"/>
              <a:ext cx="3608262" cy="1767501"/>
            </a:xfrm>
            <a:prstGeom prst="rect">
              <a:avLst/>
            </a:prstGeom>
          </p:spPr>
          <p:txBody>
            <a:bodyPr lIns="0" tIns="0" rIns="0" bIns="0" rtlCol="0" anchor="t"/>
            <a:lstStyle/>
            <a:p>
              <a:pPr algn="l">
                <a:lnSpc>
                  <a:spcPts val="4560"/>
                </a:lnSpc>
              </a:pPr>
              <a:r>
                <a:rPr lang="en-US" sz="3800">
                  <a:solidFill>
                    <a:srgbClr val="000000"/>
                  </a:solidFill>
                  <a:latin typeface="Arial 1"/>
                  <a:ea typeface="Arial 1"/>
                  <a:cs typeface="Arial 1"/>
                  <a:sym typeface="Arial 1"/>
                </a:rPr>
                <a:t>Affiliate logo(s) here</a:t>
              </a:r>
            </a:p>
          </p:txBody>
        </p:sp>
      </p:grpSp>
      <p:sp>
        <p:nvSpPr>
          <p:cNvPr id="40" name="Freeform 40"/>
          <p:cNvSpPr/>
          <p:nvPr/>
        </p:nvSpPr>
        <p:spPr>
          <a:xfrm>
            <a:off x="31044195" y="27817711"/>
            <a:ext cx="1510056" cy="1519289"/>
          </a:xfrm>
          <a:custGeom>
            <a:avLst/>
            <a:gdLst/>
            <a:ahLst/>
            <a:cxnLst/>
            <a:rect l="l" t="t" r="r" b="b"/>
            <a:pathLst>
              <a:path w="1364068" h="1364068">
                <a:moveTo>
                  <a:pt x="0" y="0"/>
                </a:moveTo>
                <a:lnTo>
                  <a:pt x="1364068" y="0"/>
                </a:lnTo>
                <a:lnTo>
                  <a:pt x="1364068" y="1364068"/>
                </a:lnTo>
                <a:lnTo>
                  <a:pt x="0" y="1364068"/>
                </a:lnTo>
                <a:lnTo>
                  <a:pt x="0" y="0"/>
                </a:lnTo>
                <a:close/>
              </a:path>
            </a:pathLst>
          </a:custGeom>
          <a:blipFill>
            <a:blip r:embed="rId5"/>
            <a:stretch>
              <a:fillRect/>
            </a:stretch>
          </a:blipFill>
        </p:spPr>
        <p:txBody>
          <a:bodyPr/>
          <a:lstStyle/>
          <a:p>
            <a:endParaRPr lang="en-US"/>
          </a:p>
        </p:txBody>
      </p:sp>
      <p:sp>
        <p:nvSpPr>
          <p:cNvPr id="41" name="TextBox 41"/>
          <p:cNvSpPr txBox="1"/>
          <p:nvPr/>
        </p:nvSpPr>
        <p:spPr>
          <a:xfrm>
            <a:off x="1132285" y="29371805"/>
            <a:ext cx="41705628" cy="5021246"/>
          </a:xfrm>
          <a:prstGeom prst="rect">
            <a:avLst/>
          </a:prstGeom>
        </p:spPr>
        <p:txBody>
          <a:bodyPr lIns="0" tIns="0" rIns="0" bIns="0" rtlCol="0" anchor="t">
            <a:spAutoFit/>
          </a:bodyPr>
          <a:lstStyle/>
          <a:p>
            <a:pPr algn="l">
              <a:lnSpc>
                <a:spcPts val="5259"/>
              </a:lnSpc>
            </a:pPr>
            <a:endParaRPr dirty="0"/>
          </a:p>
          <a:p>
            <a:pPr algn="ctr">
              <a:lnSpc>
                <a:spcPts val="5259"/>
              </a:lnSpc>
            </a:pPr>
            <a:r>
              <a:rPr lang="en-US" sz="3756" i="1" dirty="0">
                <a:solidFill>
                  <a:srgbClr val="FFFFFF"/>
                </a:solidFill>
                <a:latin typeface="Arial 3"/>
                <a:ea typeface="Arial 3"/>
                <a:cs typeface="Arial 3"/>
                <a:sym typeface="Arial 3"/>
              </a:rPr>
              <a:t>Support for BMC2 is provided by Blue Cross Blue Shield of Michigan and Blue Care Network as part of the BCBSM Value Partnerships program. Although Blue Cross Blue Shield of Michigan and BMC2 work collaboratively, the opinions, beliefs, and viewpoints expressed by the author do not necessarily reflect the opinions, beliefs, and viewpoints of BCBSM or any of its employees. Further, BCBSM does not have access to BMC2 data, and all patient episodes occurring at engaged hospitals are included in the data registries, regardless of payer.</a:t>
            </a:r>
          </a:p>
          <a:p>
            <a:pPr algn="ctr">
              <a:lnSpc>
                <a:spcPts val="5259"/>
              </a:lnSpc>
            </a:pPr>
            <a:r>
              <a:rPr lang="en-US" sz="3756" i="1" dirty="0">
                <a:solidFill>
                  <a:srgbClr val="FFFFFF"/>
                </a:solidFill>
                <a:latin typeface="Arial 3"/>
                <a:ea typeface="Arial 3"/>
                <a:cs typeface="Arial 3"/>
                <a:sym typeface="Arial 3"/>
              </a:rPr>
              <a:t> </a:t>
            </a:r>
          </a:p>
          <a:p>
            <a:pPr algn="ctr">
              <a:lnSpc>
                <a:spcPts val="5259"/>
              </a:lnSpc>
            </a:pPr>
            <a:endParaRPr lang="en-US" sz="3756" i="1" dirty="0">
              <a:solidFill>
                <a:srgbClr val="FFFFFF"/>
              </a:solidFill>
              <a:latin typeface="Arial 3"/>
              <a:ea typeface="Arial 3"/>
              <a:cs typeface="Arial 3"/>
              <a:sym typeface="Arial 3"/>
            </a:endParaRPr>
          </a:p>
          <a:p>
            <a:pPr algn="l">
              <a:lnSpc>
                <a:spcPts val="5259"/>
              </a:lnSpc>
            </a:pPr>
            <a:endParaRPr lang="en-US" sz="3756" dirty="0">
              <a:solidFill>
                <a:srgbClr val="FFFFFF"/>
              </a:solidFill>
              <a:latin typeface="Arial 3"/>
              <a:ea typeface="Arial 3"/>
              <a:cs typeface="Arial 3"/>
              <a:sym typeface="Arial 3"/>
            </a:endParaRPr>
          </a:p>
          <a:p>
            <a:pPr algn="ctr">
              <a:lnSpc>
                <a:spcPts val="1618"/>
              </a:lnSpc>
            </a:pPr>
            <a:endParaRPr lang="en-US" sz="3756" dirty="0">
              <a:solidFill>
                <a:srgbClr val="FFFFFF"/>
              </a:solidFill>
              <a:latin typeface="Arial 3"/>
              <a:ea typeface="Arial 3"/>
              <a:cs typeface="Arial 3"/>
              <a:sym typeface="Arial 3"/>
            </a:endParaRPr>
          </a:p>
        </p:txBody>
      </p:sp>
      <p:sp>
        <p:nvSpPr>
          <p:cNvPr id="42" name="TextBox 42"/>
          <p:cNvSpPr txBox="1"/>
          <p:nvPr/>
        </p:nvSpPr>
        <p:spPr>
          <a:xfrm>
            <a:off x="565785" y="3455601"/>
            <a:ext cx="42302430" cy="774067"/>
          </a:xfrm>
          <a:prstGeom prst="rect">
            <a:avLst/>
          </a:prstGeom>
        </p:spPr>
        <p:txBody>
          <a:bodyPr lIns="0" tIns="0" rIns="0" bIns="0" rtlCol="0" anchor="t">
            <a:spAutoFit/>
          </a:bodyPr>
          <a:lstStyle/>
          <a:p>
            <a:pPr algn="ctr">
              <a:lnSpc>
                <a:spcPts val="6159"/>
              </a:lnSpc>
            </a:pPr>
            <a:r>
              <a:rPr lang="en-US" sz="4399">
                <a:solidFill>
                  <a:srgbClr val="2C3C6F"/>
                </a:solidFill>
                <a:latin typeface="Arial 2"/>
                <a:ea typeface="Arial 2"/>
                <a:cs typeface="Arial 2"/>
                <a:sym typeface="Arial 2"/>
              </a:rPr>
              <a:t>Authors Here Arial bold  24 - 44pt</a:t>
            </a:r>
          </a:p>
        </p:txBody>
      </p:sp>
      <p:sp>
        <p:nvSpPr>
          <p:cNvPr id="43" name="TextBox 43"/>
          <p:cNvSpPr txBox="1"/>
          <p:nvPr/>
        </p:nvSpPr>
        <p:spPr>
          <a:xfrm>
            <a:off x="10325767" y="5817802"/>
            <a:ext cx="127198" cy="325755"/>
          </a:xfrm>
          <a:prstGeom prst="rect">
            <a:avLst/>
          </a:prstGeom>
        </p:spPr>
        <p:txBody>
          <a:bodyPr lIns="0" tIns="0" rIns="0" bIns="0" rtlCol="0" anchor="t">
            <a:spAutoFit/>
          </a:bodyPr>
          <a:lstStyle/>
          <a:p>
            <a:pPr algn="ctr">
              <a:lnSpc>
                <a:spcPts val="2519"/>
              </a:lnSpc>
            </a:pPr>
            <a:r>
              <a:rPr lang="en-US" sz="1799">
                <a:solidFill>
                  <a:srgbClr val="2B398B"/>
                </a:solidFill>
                <a:latin typeface="Arial 2"/>
                <a:ea typeface="Arial 2"/>
                <a:cs typeface="Arial 2"/>
                <a:sym typeface="Arial 2"/>
              </a:rPr>
              <a:t>1</a:t>
            </a:r>
          </a:p>
        </p:txBody>
      </p:sp>
      <p:sp>
        <p:nvSpPr>
          <p:cNvPr id="47" name="TextBox 47"/>
          <p:cNvSpPr txBox="1"/>
          <p:nvPr/>
        </p:nvSpPr>
        <p:spPr>
          <a:xfrm>
            <a:off x="565785" y="5216458"/>
            <a:ext cx="42302430" cy="641984"/>
          </a:xfrm>
          <a:prstGeom prst="rect">
            <a:avLst/>
          </a:prstGeom>
        </p:spPr>
        <p:txBody>
          <a:bodyPr lIns="0" tIns="0" rIns="0" bIns="0" rtlCol="0" anchor="t">
            <a:spAutoFit/>
          </a:bodyPr>
          <a:lstStyle/>
          <a:p>
            <a:pPr algn="ctr">
              <a:lnSpc>
                <a:spcPts val="5040"/>
              </a:lnSpc>
            </a:pPr>
            <a:r>
              <a:rPr lang="en-US" sz="3600">
                <a:solidFill>
                  <a:srgbClr val="2B398B"/>
                </a:solidFill>
                <a:latin typeface="Arial 2"/>
                <a:ea typeface="Arial 2"/>
                <a:cs typeface="Arial 2"/>
                <a:sym typeface="Arial 2"/>
              </a:rPr>
              <a:t>Institutions Here Arial bold 24 - 36 pt</a:t>
            </a:r>
          </a:p>
        </p:txBody>
      </p:sp>
      <p:sp>
        <p:nvSpPr>
          <p:cNvPr id="49" name="TextBox 49"/>
          <p:cNvSpPr txBox="1"/>
          <p:nvPr/>
        </p:nvSpPr>
        <p:spPr>
          <a:xfrm>
            <a:off x="1910288" y="9172747"/>
            <a:ext cx="12083881" cy="253555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 bold (copy and paste section titles as needed throughout)</a:t>
            </a:r>
          </a:p>
        </p:txBody>
      </p:sp>
      <p:sp>
        <p:nvSpPr>
          <p:cNvPr id="50" name="TextBox 50"/>
          <p:cNvSpPr txBox="1"/>
          <p:nvPr/>
        </p:nvSpPr>
        <p:spPr>
          <a:xfrm>
            <a:off x="1868926" y="20049714"/>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a:t>
            </a:r>
          </a:p>
        </p:txBody>
      </p:sp>
      <p:sp>
        <p:nvSpPr>
          <p:cNvPr id="51" name="TextBox 51"/>
          <p:cNvSpPr txBox="1"/>
          <p:nvPr/>
        </p:nvSpPr>
        <p:spPr>
          <a:xfrm>
            <a:off x="16008242" y="9172747"/>
            <a:ext cx="12083881" cy="840105"/>
          </a:xfrm>
          <a:prstGeom prst="rect">
            <a:avLst/>
          </a:prstGeom>
        </p:spPr>
        <p:txBody>
          <a:bodyPr lIns="0" tIns="0" rIns="0" bIns="0" rtlCol="0" anchor="t">
            <a:spAutoFit/>
          </a:bodyPr>
          <a:lstStyle/>
          <a:p>
            <a:pPr algn="l">
              <a:lnSpc>
                <a:spcPts val="6719"/>
              </a:lnSpc>
            </a:pPr>
            <a:r>
              <a:rPr lang="en-US" sz="4800">
                <a:solidFill>
                  <a:srgbClr val="000000"/>
                </a:solidFill>
                <a:latin typeface="Arial 2"/>
                <a:ea typeface="Arial 2"/>
                <a:cs typeface="Arial 2"/>
                <a:sym typeface="Arial 2"/>
              </a:rPr>
              <a:t>Section Title - Arial 48pt bold</a:t>
            </a:r>
          </a:p>
        </p:txBody>
      </p:sp>
      <p:sp>
        <p:nvSpPr>
          <p:cNvPr id="52" name="TextBox 52"/>
          <p:cNvSpPr txBox="1"/>
          <p:nvPr/>
        </p:nvSpPr>
        <p:spPr>
          <a:xfrm>
            <a:off x="30146080" y="9172747"/>
            <a:ext cx="12083881" cy="840106"/>
          </a:xfrm>
          <a:prstGeom prst="rect">
            <a:avLst/>
          </a:prstGeom>
        </p:spPr>
        <p:txBody>
          <a:bodyPr lIns="0" tIns="0" rIns="0" bIns="0" rtlCol="0" anchor="t">
            <a:spAutoFit/>
          </a:bodyPr>
          <a:lstStyle/>
          <a:p>
            <a:pPr algn="l">
              <a:lnSpc>
                <a:spcPts val="6719"/>
              </a:lnSpc>
            </a:pPr>
            <a:r>
              <a:rPr lang="en-US" sz="4799" dirty="0">
                <a:solidFill>
                  <a:srgbClr val="000000"/>
                </a:solidFill>
                <a:latin typeface="Arial 2"/>
                <a:ea typeface="Arial 2"/>
                <a:cs typeface="Arial 2"/>
                <a:sym typeface="Arial 2"/>
              </a:rPr>
              <a:t>Section Title - Arial 48pt bold</a:t>
            </a:r>
          </a:p>
        </p:txBody>
      </p:sp>
      <p:sp>
        <p:nvSpPr>
          <p:cNvPr id="53" name="TextBox 53"/>
          <p:cNvSpPr txBox="1"/>
          <p:nvPr/>
        </p:nvSpPr>
        <p:spPr>
          <a:xfrm>
            <a:off x="16008242" y="18688405"/>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a:t>
            </a:r>
          </a:p>
        </p:txBody>
      </p:sp>
      <p:sp>
        <p:nvSpPr>
          <p:cNvPr id="54" name="TextBox 54"/>
          <p:cNvSpPr txBox="1"/>
          <p:nvPr/>
        </p:nvSpPr>
        <p:spPr>
          <a:xfrm>
            <a:off x="30146080" y="17081337"/>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 bold</a:t>
            </a:r>
          </a:p>
        </p:txBody>
      </p:sp>
      <p:sp>
        <p:nvSpPr>
          <p:cNvPr id="55" name="TextBox 55"/>
          <p:cNvSpPr txBox="1"/>
          <p:nvPr/>
        </p:nvSpPr>
        <p:spPr>
          <a:xfrm>
            <a:off x="30146080" y="24229694"/>
            <a:ext cx="12083881" cy="784510"/>
          </a:xfrm>
          <a:prstGeom prst="rect">
            <a:avLst/>
          </a:prstGeom>
        </p:spPr>
        <p:txBody>
          <a:bodyPr lIns="0" tIns="0" rIns="0" bIns="0" rtlCol="0" anchor="t">
            <a:spAutoFit/>
          </a:bodyPr>
          <a:lstStyle/>
          <a:p>
            <a:pPr algn="l">
              <a:lnSpc>
                <a:spcPts val="6719"/>
              </a:lnSpc>
            </a:pPr>
            <a:r>
              <a:rPr lang="en-US" sz="4799" dirty="0">
                <a:solidFill>
                  <a:srgbClr val="000000"/>
                </a:solidFill>
                <a:latin typeface="Arial 2"/>
                <a:ea typeface="Arial 2"/>
                <a:cs typeface="Arial 2"/>
                <a:sym typeface="Arial 2"/>
              </a:rPr>
              <a:t>About BMC2</a:t>
            </a:r>
          </a:p>
        </p:txBody>
      </p:sp>
      <p:sp>
        <p:nvSpPr>
          <p:cNvPr id="56" name="TextBox 56"/>
          <p:cNvSpPr txBox="1"/>
          <p:nvPr/>
        </p:nvSpPr>
        <p:spPr>
          <a:xfrm>
            <a:off x="1973508" y="12109969"/>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7" name="TextBox 57"/>
          <p:cNvSpPr txBox="1"/>
          <p:nvPr/>
        </p:nvSpPr>
        <p:spPr>
          <a:xfrm>
            <a:off x="16008242" y="10428143"/>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8" name="TextBox 58"/>
          <p:cNvSpPr txBox="1"/>
          <p:nvPr/>
        </p:nvSpPr>
        <p:spPr>
          <a:xfrm>
            <a:off x="30146080" y="10402425"/>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9" name="TextBox 59"/>
          <p:cNvSpPr txBox="1"/>
          <p:nvPr/>
        </p:nvSpPr>
        <p:spPr>
          <a:xfrm>
            <a:off x="1985657" y="21289870"/>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60" name="TextBox 60"/>
          <p:cNvSpPr txBox="1"/>
          <p:nvPr/>
        </p:nvSpPr>
        <p:spPr>
          <a:xfrm>
            <a:off x="16066187" y="19947611"/>
            <a:ext cx="11733072" cy="1280161"/>
          </a:xfrm>
          <a:prstGeom prst="rect">
            <a:avLst/>
          </a:prstGeom>
        </p:spPr>
        <p:txBody>
          <a:bodyPr lIns="0" tIns="0" rIns="0" bIns="0" rtlCol="0" anchor="t">
            <a:spAutoFit/>
          </a:bodyPr>
          <a:lstStyle/>
          <a:p>
            <a:pPr algn="l">
              <a:lnSpc>
                <a:spcPts val="5039"/>
              </a:lnSpc>
            </a:pPr>
            <a:r>
              <a:rPr lang="en-US" sz="3599" dirty="0">
                <a:solidFill>
                  <a:srgbClr val="000000"/>
                </a:solidFill>
                <a:latin typeface="Arial 3"/>
                <a:ea typeface="Arial 3"/>
                <a:cs typeface="Arial 3"/>
                <a:sym typeface="Arial 3"/>
              </a:rPr>
              <a:t>Section text- Arial min 24 pt/max 42 pt  (copy and paste section text as needed throughout)</a:t>
            </a:r>
          </a:p>
        </p:txBody>
      </p:sp>
      <p:sp>
        <p:nvSpPr>
          <p:cNvPr id="61" name="TextBox 61"/>
          <p:cNvSpPr txBox="1"/>
          <p:nvPr/>
        </p:nvSpPr>
        <p:spPr>
          <a:xfrm>
            <a:off x="30146080" y="18311968"/>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62" name="TextBox 60">
            <a:extLst>
              <a:ext uri="{FF2B5EF4-FFF2-40B4-BE49-F238E27FC236}">
                <a16:creationId xmlns:a16="http://schemas.microsoft.com/office/drawing/2014/main" id="{489DCBCE-6AE0-08C9-E89D-80B891A91AD7}"/>
              </a:ext>
            </a:extLst>
          </p:cNvPr>
          <p:cNvSpPr txBox="1"/>
          <p:nvPr/>
        </p:nvSpPr>
        <p:spPr>
          <a:xfrm>
            <a:off x="30146080" y="25174830"/>
            <a:ext cx="11733072" cy="2509533"/>
          </a:xfrm>
          <a:prstGeom prst="rect">
            <a:avLst/>
          </a:prstGeom>
        </p:spPr>
        <p:txBody>
          <a:bodyPr lIns="0" tIns="0" rIns="0" bIns="0" rtlCol="0" anchor="t">
            <a:spAutoFit/>
          </a:bodyPr>
          <a:lstStyle/>
          <a:p>
            <a:pPr algn="l">
              <a:lnSpc>
                <a:spcPts val="5039"/>
              </a:lnSpc>
            </a:pPr>
            <a:r>
              <a:rPr lang="en-US" sz="3599" dirty="0">
                <a:solidFill>
                  <a:srgbClr val="000000"/>
                </a:solidFill>
                <a:latin typeface="Arial 3"/>
                <a:ea typeface="Arial 3"/>
                <a:cs typeface="Arial 3"/>
                <a:sym typeface="Arial 3"/>
              </a:rPr>
              <a:t>BMC2 is a collaborative consortium of health care providers dedicated to improving quality of care and outcomes for cardiovascular patients across the state </a:t>
            </a:r>
          </a:p>
          <a:p>
            <a:pPr algn="l">
              <a:lnSpc>
                <a:spcPts val="5039"/>
              </a:lnSpc>
            </a:pPr>
            <a:r>
              <a:rPr lang="en-US" sz="3599" dirty="0">
                <a:solidFill>
                  <a:srgbClr val="000000"/>
                </a:solidFill>
                <a:latin typeface="Arial 3"/>
                <a:ea typeface="Arial 3"/>
                <a:cs typeface="Arial 3"/>
                <a:sym typeface="Arial 3"/>
              </a:rPr>
              <a:t>of Michigan.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321</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Montserrat Bold</vt:lpstr>
      <vt:lpstr>Arial 2</vt:lpstr>
      <vt:lpstr>Arial</vt:lpstr>
      <vt:lpstr>Arial 3</vt:lpstr>
      <vt:lpstr>Calibri</vt:lpstr>
      <vt:lpstr>Arial 1</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Poster Template 5-2025</dc:title>
  <dc:creator>Horn, Elizabeth</dc:creator>
  <cp:lastModifiedBy>Horn, Elizabeth</cp:lastModifiedBy>
  <cp:revision>1</cp:revision>
  <dcterms:created xsi:type="dcterms:W3CDTF">2006-08-16T00:00:00Z</dcterms:created>
  <dcterms:modified xsi:type="dcterms:W3CDTF">2025-07-31T20:57:33Z</dcterms:modified>
  <dc:identifier>DAGreDRpqW4</dc:identifier>
</cp:coreProperties>
</file>