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Lst>
  <p:sldSz cx="27432000" cy="16459200"/>
  <p:notesSz cx="7315200" cy="12344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2" userDrawn="1">
          <p15:clr>
            <a:srgbClr val="A4A3A4"/>
          </p15:clr>
        </p15:guide>
        <p15:guide id="2" pos="12936" userDrawn="1">
          <p15:clr>
            <a:srgbClr val="A4A3A4"/>
          </p15:clr>
        </p15:guide>
        <p15:guide id="3" orient="horz" pos="9960" userDrawn="1">
          <p15:clr>
            <a:srgbClr val="A4A3A4"/>
          </p15:clr>
        </p15:guide>
        <p15:guide id="4" orient="horz" pos="20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60A8"/>
    <a:srgbClr val="FFC000"/>
    <a:srgbClr val="FCEAF4"/>
    <a:srgbClr val="FCEAF8"/>
    <a:srgbClr val="FFF200"/>
    <a:srgbClr val="333399"/>
    <a:srgbClr val="FFFED5"/>
    <a:srgbClr val="FFFE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D2E38B-242B-4E78-A1E3-841D30F2D76F}" v="3" dt="2024-05-06T18:18:34.2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33" d="100"/>
          <a:sy n="33" d="100"/>
        </p:scale>
        <p:origin x="528" y="-492"/>
      </p:cViewPr>
      <p:guideLst>
        <p:guide orient="horz" pos="1632"/>
        <p:guide pos="12936"/>
        <p:guide orient="horz" pos="9960"/>
        <p:guide orient="horz" pos="20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ker, Elizabeth" userId="55ed1ab8-28f3-4f62-b580-e8181e99f36f" providerId="ADAL" clId="{89D2E38B-242B-4E78-A1E3-841D30F2D76F}"/>
    <pc:docChg chg="modSld">
      <pc:chgData name="Walker, Elizabeth" userId="55ed1ab8-28f3-4f62-b580-e8181e99f36f" providerId="ADAL" clId="{89D2E38B-242B-4E78-A1E3-841D30F2D76F}" dt="2024-05-06T18:20:43.572" v="33" actId="1076"/>
      <pc:docMkLst>
        <pc:docMk/>
      </pc:docMkLst>
      <pc:sldChg chg="addSp modSp mod">
        <pc:chgData name="Walker, Elizabeth" userId="55ed1ab8-28f3-4f62-b580-e8181e99f36f" providerId="ADAL" clId="{89D2E38B-242B-4E78-A1E3-841D30F2D76F}" dt="2024-05-06T18:20:43.572" v="33" actId="1076"/>
        <pc:sldMkLst>
          <pc:docMk/>
          <pc:sldMk cId="0" sldId="256"/>
        </pc:sldMkLst>
        <pc:spChg chg="add mod">
          <ac:chgData name="Walker, Elizabeth" userId="55ed1ab8-28f3-4f62-b580-e8181e99f36f" providerId="ADAL" clId="{89D2E38B-242B-4E78-A1E3-841D30F2D76F}" dt="2024-05-06T18:20:43.572" v="33" actId="1076"/>
          <ac:spMkLst>
            <pc:docMk/>
            <pc:sldMk cId="0" sldId="256"/>
            <ac:spMk id="7" creationId="{9FBE5C5B-94B1-B7E8-9B15-27ECE00CD56A}"/>
          </ac:spMkLst>
        </pc:spChg>
        <pc:spChg chg="mod">
          <ac:chgData name="Walker, Elizabeth" userId="55ed1ab8-28f3-4f62-b580-e8181e99f36f" providerId="ADAL" clId="{89D2E38B-242B-4E78-A1E3-841D30F2D76F}" dt="2024-05-06T18:20:24.426" v="30" actId="14100"/>
          <ac:spMkLst>
            <pc:docMk/>
            <pc:sldMk cId="0" sldId="256"/>
            <ac:spMk id="63" creationId="{ECAFFA47-A199-4FF7-BDA8-D847779364E2}"/>
          </ac:spMkLst>
        </pc:spChg>
        <pc:spChg chg="mod">
          <ac:chgData name="Walker, Elizabeth" userId="55ed1ab8-28f3-4f62-b580-e8181e99f36f" providerId="ADAL" clId="{89D2E38B-242B-4E78-A1E3-841D30F2D76F}" dt="2024-05-06T18:20:31.435" v="32" actId="14100"/>
          <ac:spMkLst>
            <pc:docMk/>
            <pc:sldMk cId="0" sldId="256"/>
            <ac:spMk id="2051" creationId="{13A37663-F142-4EE9-8716-63CF5EDD6DCC}"/>
          </ac:spMkLst>
        </pc:spChg>
        <pc:spChg chg="mod">
          <ac:chgData name="Walker, Elizabeth" userId="55ed1ab8-28f3-4f62-b580-e8181e99f36f" providerId="ADAL" clId="{89D2E38B-242B-4E78-A1E3-841D30F2D76F}" dt="2024-05-06T18:18:02.895" v="20" actId="14100"/>
          <ac:spMkLst>
            <pc:docMk/>
            <pc:sldMk cId="0" sldId="256"/>
            <ac:spMk id="2055" creationId="{3411F796-8EC2-4D66-BAF8-6BDAB0CB79A6}"/>
          </ac:spMkLst>
        </pc:spChg>
        <pc:spChg chg="mod">
          <ac:chgData name="Walker, Elizabeth" userId="55ed1ab8-28f3-4f62-b580-e8181e99f36f" providerId="ADAL" clId="{89D2E38B-242B-4E78-A1E3-841D30F2D76F}" dt="2024-05-06T18:20:28.482" v="31" actId="14100"/>
          <ac:spMkLst>
            <pc:docMk/>
            <pc:sldMk cId="0" sldId="256"/>
            <ac:spMk id="2068" creationId="{AEB11386-DF6F-46AB-9097-38479807EAC9}"/>
          </ac:spMkLst>
        </pc:spChg>
        <pc:spChg chg="mod">
          <ac:chgData name="Walker, Elizabeth" userId="55ed1ab8-28f3-4f62-b580-e8181e99f36f" providerId="ADAL" clId="{89D2E38B-242B-4E78-A1E3-841D30F2D76F}" dt="2024-05-06T18:17:30.603" v="16" actId="1038"/>
          <ac:spMkLst>
            <pc:docMk/>
            <pc:sldMk cId="0" sldId="256"/>
            <ac:spMk id="2070" creationId="{70A1D4F9-17EA-4000-88E6-DDA866B149D5}"/>
          </ac:spMkLst>
        </pc:spChg>
        <pc:spChg chg="mod">
          <ac:chgData name="Walker, Elizabeth" userId="55ed1ab8-28f3-4f62-b580-e8181e99f36f" providerId="ADAL" clId="{89D2E38B-242B-4E78-A1E3-841D30F2D76F}" dt="2024-05-06T18:16:54.547" v="8" actId="1076"/>
          <ac:spMkLst>
            <pc:docMk/>
            <pc:sldMk cId="0" sldId="256"/>
            <ac:spMk id="2093" creationId="{DB4B5C12-327A-4F19-9B79-E3360B004501}"/>
          </ac:spMkLst>
        </pc:spChg>
        <pc:spChg chg="mod">
          <ac:chgData name="Walker, Elizabeth" userId="55ed1ab8-28f3-4f62-b580-e8181e99f36f" providerId="ADAL" clId="{89D2E38B-242B-4E78-A1E3-841D30F2D76F}" dt="2024-05-06T18:16:09.454" v="2" actId="1076"/>
          <ac:spMkLst>
            <pc:docMk/>
            <pc:sldMk cId="0" sldId="256"/>
            <ac:spMk id="2114" creationId="{37CF57B7-4459-46F4-BD2B-90AEB94337A7}"/>
          </ac:spMkLst>
        </pc:spChg>
        <pc:spChg chg="mod">
          <ac:chgData name="Walker, Elizabeth" userId="55ed1ab8-28f3-4f62-b580-e8181e99f36f" providerId="ADAL" clId="{89D2E38B-242B-4E78-A1E3-841D30F2D76F}" dt="2024-05-06T18:20:20.823" v="29" actId="14100"/>
          <ac:spMkLst>
            <pc:docMk/>
            <pc:sldMk cId="0" sldId="256"/>
            <ac:spMk id="2261" creationId="{9C66B8FE-F9CE-4999-90EC-EFC729BAC3D4}"/>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94F1-2FBA-CD4D-8988-0A20F22102B9}"/>
              </a:ext>
            </a:extLst>
          </p:cNvPr>
          <p:cNvSpPr>
            <a:spLocks noGrp="1"/>
          </p:cNvSpPr>
          <p:nvPr>
            <p:ph type="ctrTitle" hasCustomPrompt="1"/>
          </p:nvPr>
        </p:nvSpPr>
        <p:spPr>
          <a:xfrm>
            <a:off x="0" y="7388353"/>
            <a:ext cx="27432000" cy="2633470"/>
          </a:xfrm>
        </p:spPr>
        <p:txBody>
          <a:bodyPr anchor="b"/>
          <a:lstStyle>
            <a:lvl1pPr algn="ctr">
              <a:defRPr sz="13500" b="1"/>
            </a:lvl1pPr>
          </a:lstStyle>
          <a:p>
            <a:r>
              <a:rPr lang="en-US" dirty="0"/>
              <a:t>Presentation Title</a:t>
            </a:r>
          </a:p>
        </p:txBody>
      </p:sp>
      <p:sp>
        <p:nvSpPr>
          <p:cNvPr id="8" name="Rectangle 7">
            <a:extLst>
              <a:ext uri="{FF2B5EF4-FFF2-40B4-BE49-F238E27FC236}">
                <a16:creationId xmlns:a16="http://schemas.microsoft.com/office/drawing/2014/main" id="{56E450F5-7DDC-2041-9D72-4A2ADCA9F57F}"/>
              </a:ext>
            </a:extLst>
          </p:cNvPr>
          <p:cNvSpPr/>
          <p:nvPr/>
        </p:nvSpPr>
        <p:spPr>
          <a:xfrm>
            <a:off x="0" y="0"/>
            <a:ext cx="27432000" cy="658368"/>
          </a:xfrm>
          <a:prstGeom prst="rect">
            <a:avLst/>
          </a:prstGeom>
          <a:solidFill>
            <a:srgbClr val="B720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grpSp>
        <p:nvGrpSpPr>
          <p:cNvPr id="6" name="Group 5">
            <a:extLst>
              <a:ext uri="{FF2B5EF4-FFF2-40B4-BE49-F238E27FC236}">
                <a16:creationId xmlns:a16="http://schemas.microsoft.com/office/drawing/2014/main" id="{DEF254FB-9BE2-FD4A-85A8-E4A91230D1E3}"/>
              </a:ext>
            </a:extLst>
          </p:cNvPr>
          <p:cNvGrpSpPr/>
          <p:nvPr/>
        </p:nvGrpSpPr>
        <p:grpSpPr>
          <a:xfrm>
            <a:off x="6246470" y="1903699"/>
            <a:ext cx="14939060" cy="1388141"/>
            <a:chOff x="2248154" y="793208"/>
            <a:chExt cx="4982522" cy="434041"/>
          </a:xfrm>
        </p:grpSpPr>
        <p:pic>
          <p:nvPicPr>
            <p:cNvPr id="9" name="Picture 8" descr="Icon&#10;&#10;Description automatically generated">
              <a:extLst>
                <a:ext uri="{FF2B5EF4-FFF2-40B4-BE49-F238E27FC236}">
                  <a16:creationId xmlns:a16="http://schemas.microsoft.com/office/drawing/2014/main" id="{47E05FE5-F46F-4E4F-8B85-BFDB7B7AC3A4}"/>
                </a:ext>
              </a:extLst>
            </p:cNvPr>
            <p:cNvPicPr>
              <a:picLocks noChangeAspect="1"/>
            </p:cNvPicPr>
            <p:nvPr/>
          </p:nvPicPr>
          <p:blipFill>
            <a:blip r:embed="rId2"/>
            <a:stretch>
              <a:fillRect/>
            </a:stretch>
          </p:blipFill>
          <p:spPr>
            <a:xfrm>
              <a:off x="2248154" y="793208"/>
              <a:ext cx="1850704" cy="434041"/>
            </a:xfrm>
            <a:prstGeom prst="rect">
              <a:avLst/>
            </a:prstGeom>
          </p:spPr>
        </p:pic>
        <p:pic>
          <p:nvPicPr>
            <p:cNvPr id="10" name="Picture 9" descr="A picture containing text, outdoor, sign, tableware&#10;&#10;Description automatically generated">
              <a:extLst>
                <a:ext uri="{FF2B5EF4-FFF2-40B4-BE49-F238E27FC236}">
                  <a16:creationId xmlns:a16="http://schemas.microsoft.com/office/drawing/2014/main" id="{88E22C19-267F-6F4E-85FD-1200131FA13B}"/>
                </a:ext>
              </a:extLst>
            </p:cNvPr>
            <p:cNvPicPr>
              <a:picLocks noChangeAspect="1"/>
            </p:cNvPicPr>
            <p:nvPr/>
          </p:nvPicPr>
          <p:blipFill>
            <a:blip r:embed="rId3"/>
            <a:stretch>
              <a:fillRect/>
            </a:stretch>
          </p:blipFill>
          <p:spPr>
            <a:xfrm>
              <a:off x="4796652" y="864833"/>
              <a:ext cx="2434024" cy="290790"/>
            </a:xfrm>
            <a:prstGeom prst="rect">
              <a:avLst/>
            </a:prstGeom>
          </p:spPr>
        </p:pic>
      </p:grpSp>
    </p:spTree>
    <p:extLst>
      <p:ext uri="{BB962C8B-B14F-4D97-AF65-F5344CB8AC3E}">
        <p14:creationId xmlns:p14="http://schemas.microsoft.com/office/powerpoint/2010/main" val="109242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7FCBB-0062-C64E-9113-5B214F0CB476}"/>
              </a:ext>
            </a:extLst>
          </p:cNvPr>
          <p:cNvSpPr>
            <a:spLocks noGrp="1"/>
          </p:cNvSpPr>
          <p:nvPr>
            <p:ph type="title" hasCustomPrompt="1"/>
          </p:nvPr>
        </p:nvSpPr>
        <p:spPr/>
        <p:txBody>
          <a:bodyPr/>
          <a:lstStyle>
            <a:lvl1pPr>
              <a:defRPr b="1"/>
            </a:lvl1pPr>
          </a:lstStyle>
          <a:p>
            <a:r>
              <a:rPr lang="en-US" dirty="0"/>
              <a:t>Slide Title</a:t>
            </a:r>
          </a:p>
        </p:txBody>
      </p:sp>
      <p:sp>
        <p:nvSpPr>
          <p:cNvPr id="3" name="Content Placeholder 2">
            <a:extLst>
              <a:ext uri="{FF2B5EF4-FFF2-40B4-BE49-F238E27FC236}">
                <a16:creationId xmlns:a16="http://schemas.microsoft.com/office/drawing/2014/main" id="{CE795A86-D2EE-854A-A9F9-21BEA9D0024D}"/>
              </a:ext>
            </a:extLst>
          </p:cNvPr>
          <p:cNvSpPr>
            <a:spLocks noGrp="1"/>
          </p:cNvSpPr>
          <p:nvPr>
            <p:ph idx="1" hasCustomPrompt="1"/>
          </p:nvPr>
        </p:nvSpPr>
        <p:spPr/>
        <p:txBody>
          <a:bodyPr/>
          <a:lstStyle>
            <a:lvl1pPr marL="0" indent="0">
              <a:buNone/>
              <a:defRPr sz="6750"/>
            </a:lvl1pPr>
            <a:lvl2pPr marL="775098" indent="-503636">
              <a:tabLst/>
              <a:defRPr/>
            </a:lvl2pPr>
            <a:lvl4pPr marL="1300163" indent="-525067">
              <a:buSzPct val="80000"/>
              <a:buFont typeface="Courier New" panose="02070309020205020404" pitchFamily="49" charset="0"/>
              <a:buChar char="o"/>
              <a:tabLst/>
              <a:defRPr sz="5400"/>
            </a:lvl4pPr>
          </a:lstStyle>
          <a:p>
            <a:pPr lvl="0"/>
            <a:r>
              <a:rPr lang="en-US" dirty="0"/>
              <a:t>Second Level</a:t>
            </a:r>
          </a:p>
          <a:p>
            <a:pPr lvl="1"/>
            <a:r>
              <a:rPr lang="en-US" dirty="0"/>
              <a:t>Third level</a:t>
            </a:r>
          </a:p>
          <a:p>
            <a:pPr lvl="3"/>
            <a:r>
              <a:rPr lang="en-US" dirty="0"/>
              <a:t>Fourth level</a:t>
            </a:r>
          </a:p>
        </p:txBody>
      </p:sp>
      <p:sp>
        <p:nvSpPr>
          <p:cNvPr id="7" name="Rectangle 6">
            <a:extLst>
              <a:ext uri="{FF2B5EF4-FFF2-40B4-BE49-F238E27FC236}">
                <a16:creationId xmlns:a16="http://schemas.microsoft.com/office/drawing/2014/main" id="{54F59FDB-B506-E84E-944B-C6F2A119E26D}"/>
              </a:ext>
            </a:extLst>
          </p:cNvPr>
          <p:cNvSpPr/>
          <p:nvPr/>
        </p:nvSpPr>
        <p:spPr>
          <a:xfrm>
            <a:off x="0" y="15039109"/>
            <a:ext cx="27432000" cy="1420092"/>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pic>
        <p:nvPicPr>
          <p:cNvPr id="8" name="Picture 7" descr="A picture containing text, clipart&#10;&#10;Description automatically generated">
            <a:extLst>
              <a:ext uri="{FF2B5EF4-FFF2-40B4-BE49-F238E27FC236}">
                <a16:creationId xmlns:a16="http://schemas.microsoft.com/office/drawing/2014/main" id="{95FFCD94-865A-E04A-9238-EB7DE3001AC4}"/>
              </a:ext>
            </a:extLst>
          </p:cNvPr>
          <p:cNvPicPr>
            <a:picLocks noChangeAspect="1"/>
          </p:cNvPicPr>
          <p:nvPr/>
        </p:nvPicPr>
        <p:blipFill>
          <a:blip r:embed="rId2"/>
          <a:stretch>
            <a:fillRect/>
          </a:stretch>
        </p:blipFill>
        <p:spPr>
          <a:xfrm>
            <a:off x="457982" y="15320503"/>
            <a:ext cx="2926402" cy="732077"/>
          </a:xfrm>
          <a:prstGeom prst="rect">
            <a:avLst/>
          </a:prstGeom>
        </p:spPr>
      </p:pic>
      <p:sp>
        <p:nvSpPr>
          <p:cNvPr id="9" name="TextBox 8">
            <a:extLst>
              <a:ext uri="{FF2B5EF4-FFF2-40B4-BE49-F238E27FC236}">
                <a16:creationId xmlns:a16="http://schemas.microsoft.com/office/drawing/2014/main" id="{1E63CA81-F9B3-7A4E-909C-9442E651DB09}"/>
              </a:ext>
            </a:extLst>
          </p:cNvPr>
          <p:cNvSpPr txBox="1"/>
          <p:nvPr/>
        </p:nvSpPr>
        <p:spPr>
          <a:xfrm>
            <a:off x="21014578" y="15353754"/>
            <a:ext cx="5636027" cy="577081"/>
          </a:xfrm>
          <a:prstGeom prst="rect">
            <a:avLst/>
          </a:prstGeom>
          <a:noFill/>
        </p:spPr>
        <p:txBody>
          <a:bodyPr wrap="square" rtlCol="0">
            <a:spAutoFit/>
          </a:bodyPr>
          <a:lstStyle/>
          <a:p>
            <a:pPr algn="r"/>
            <a:r>
              <a:rPr lang="en-US" sz="315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37F86576-08AF-5F40-8AB3-2DC060135487}"/>
              </a:ext>
            </a:extLst>
          </p:cNvPr>
          <p:cNvPicPr>
            <a:picLocks noChangeAspect="1"/>
          </p:cNvPicPr>
          <p:nvPr/>
        </p:nvPicPr>
        <p:blipFill rotWithShape="1">
          <a:blip r:embed="rId3"/>
          <a:srcRect t="48459"/>
          <a:stretch/>
        </p:blipFill>
        <p:spPr>
          <a:xfrm>
            <a:off x="17975159" y="14749785"/>
            <a:ext cx="5524499" cy="565546"/>
          </a:xfrm>
          <a:prstGeom prst="rect">
            <a:avLst/>
          </a:prstGeom>
        </p:spPr>
      </p:pic>
      <p:pic>
        <p:nvPicPr>
          <p:cNvPr id="11" name="Picture 10" descr="A picture containing text, clipart, plate, dishware&#10;&#10;Description automatically generated">
            <a:extLst>
              <a:ext uri="{FF2B5EF4-FFF2-40B4-BE49-F238E27FC236}">
                <a16:creationId xmlns:a16="http://schemas.microsoft.com/office/drawing/2014/main" id="{8DE329E4-84D7-D641-A417-C76D6243C4C6}"/>
              </a:ext>
            </a:extLst>
          </p:cNvPr>
          <p:cNvPicPr>
            <a:picLocks noChangeAspect="1"/>
          </p:cNvPicPr>
          <p:nvPr/>
        </p:nvPicPr>
        <p:blipFill>
          <a:blip r:embed="rId4"/>
          <a:stretch>
            <a:fillRect/>
          </a:stretch>
        </p:blipFill>
        <p:spPr>
          <a:xfrm>
            <a:off x="4872687" y="15400354"/>
            <a:ext cx="4673419" cy="595550"/>
          </a:xfrm>
          <a:prstGeom prst="rect">
            <a:avLst/>
          </a:prstGeom>
        </p:spPr>
      </p:pic>
    </p:spTree>
    <p:extLst>
      <p:ext uri="{BB962C8B-B14F-4D97-AF65-F5344CB8AC3E}">
        <p14:creationId xmlns:p14="http://schemas.microsoft.com/office/powerpoint/2010/main" val="1318256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D947-3316-BA4C-95A1-0857AA3BB907}"/>
              </a:ext>
            </a:extLst>
          </p:cNvPr>
          <p:cNvSpPr>
            <a:spLocks noGrp="1"/>
          </p:cNvSpPr>
          <p:nvPr>
            <p:ph type="title" hasCustomPrompt="1"/>
          </p:nvPr>
        </p:nvSpPr>
        <p:spPr>
          <a:xfrm>
            <a:off x="0" y="6461761"/>
            <a:ext cx="27432000" cy="2488692"/>
          </a:xfrm>
        </p:spPr>
        <p:txBody>
          <a:bodyPr anchor="b"/>
          <a:lstStyle>
            <a:lvl1pPr algn="ctr">
              <a:defRPr sz="13500" b="1"/>
            </a:lvl1pPr>
          </a:lstStyle>
          <a:p>
            <a:r>
              <a:rPr lang="en-US" dirty="0"/>
              <a:t>Divider Slide</a:t>
            </a:r>
          </a:p>
        </p:txBody>
      </p:sp>
      <p:sp>
        <p:nvSpPr>
          <p:cNvPr id="7" name="Rectangle 6">
            <a:extLst>
              <a:ext uri="{FF2B5EF4-FFF2-40B4-BE49-F238E27FC236}">
                <a16:creationId xmlns:a16="http://schemas.microsoft.com/office/drawing/2014/main" id="{6536B5F5-2122-3149-80D3-6AD054C7299F}"/>
              </a:ext>
            </a:extLst>
          </p:cNvPr>
          <p:cNvSpPr/>
          <p:nvPr/>
        </p:nvSpPr>
        <p:spPr>
          <a:xfrm>
            <a:off x="0" y="15039109"/>
            <a:ext cx="27432000" cy="1420092"/>
          </a:xfrm>
          <a:prstGeom prst="rect">
            <a:avLst/>
          </a:prstGeom>
          <a:gradFill flip="none" rotWithShape="1">
            <a:gsLst>
              <a:gs pos="50000">
                <a:srgbClr val="2B398B"/>
              </a:gs>
              <a:gs pos="100000">
                <a:srgbClr val="B7202E"/>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50"/>
          </a:p>
        </p:txBody>
      </p:sp>
      <p:pic>
        <p:nvPicPr>
          <p:cNvPr id="8" name="Picture 7" descr="A picture containing text, clipart&#10;&#10;Description automatically generated">
            <a:extLst>
              <a:ext uri="{FF2B5EF4-FFF2-40B4-BE49-F238E27FC236}">
                <a16:creationId xmlns:a16="http://schemas.microsoft.com/office/drawing/2014/main" id="{95BE6BAD-5937-E74B-AEFD-DC040A07C9E9}"/>
              </a:ext>
            </a:extLst>
          </p:cNvPr>
          <p:cNvPicPr>
            <a:picLocks noChangeAspect="1"/>
          </p:cNvPicPr>
          <p:nvPr/>
        </p:nvPicPr>
        <p:blipFill>
          <a:blip r:embed="rId2"/>
          <a:stretch>
            <a:fillRect/>
          </a:stretch>
        </p:blipFill>
        <p:spPr>
          <a:xfrm>
            <a:off x="457982" y="15320503"/>
            <a:ext cx="2926402" cy="732077"/>
          </a:xfrm>
          <a:prstGeom prst="rect">
            <a:avLst/>
          </a:prstGeom>
        </p:spPr>
      </p:pic>
      <p:sp>
        <p:nvSpPr>
          <p:cNvPr id="9" name="TextBox 8">
            <a:extLst>
              <a:ext uri="{FF2B5EF4-FFF2-40B4-BE49-F238E27FC236}">
                <a16:creationId xmlns:a16="http://schemas.microsoft.com/office/drawing/2014/main" id="{6D194648-D43C-0348-A1ED-6570301E945D}"/>
              </a:ext>
            </a:extLst>
          </p:cNvPr>
          <p:cNvSpPr txBox="1"/>
          <p:nvPr/>
        </p:nvSpPr>
        <p:spPr>
          <a:xfrm>
            <a:off x="21014578" y="15353754"/>
            <a:ext cx="5636027" cy="577081"/>
          </a:xfrm>
          <a:prstGeom prst="rect">
            <a:avLst/>
          </a:prstGeom>
          <a:noFill/>
        </p:spPr>
        <p:txBody>
          <a:bodyPr wrap="square" rtlCol="0">
            <a:spAutoFit/>
          </a:bodyPr>
          <a:lstStyle/>
          <a:p>
            <a:pPr algn="r"/>
            <a:r>
              <a:rPr lang="en-US" sz="3150" b="1" dirty="0">
                <a:solidFill>
                  <a:schemeClr val="bg1"/>
                </a:solidFill>
              </a:rPr>
              <a:t>BMC2.org</a:t>
            </a:r>
          </a:p>
        </p:txBody>
      </p:sp>
      <p:pic>
        <p:nvPicPr>
          <p:cNvPr id="10" name="Picture 9" descr="Background pattern&#10;&#10;Description automatically generated">
            <a:extLst>
              <a:ext uri="{FF2B5EF4-FFF2-40B4-BE49-F238E27FC236}">
                <a16:creationId xmlns:a16="http://schemas.microsoft.com/office/drawing/2014/main" id="{57DF98A3-6A4D-E74D-9C21-F11B5C672EE5}"/>
              </a:ext>
            </a:extLst>
          </p:cNvPr>
          <p:cNvPicPr>
            <a:picLocks noChangeAspect="1"/>
          </p:cNvPicPr>
          <p:nvPr/>
        </p:nvPicPr>
        <p:blipFill rotWithShape="1">
          <a:blip r:embed="rId3"/>
          <a:srcRect t="48459"/>
          <a:stretch/>
        </p:blipFill>
        <p:spPr>
          <a:xfrm>
            <a:off x="17975159" y="14749785"/>
            <a:ext cx="5524499" cy="565546"/>
          </a:xfrm>
          <a:prstGeom prst="rect">
            <a:avLst/>
          </a:prstGeom>
        </p:spPr>
      </p:pic>
      <p:pic>
        <p:nvPicPr>
          <p:cNvPr id="11" name="Picture 10">
            <a:extLst>
              <a:ext uri="{FF2B5EF4-FFF2-40B4-BE49-F238E27FC236}">
                <a16:creationId xmlns:a16="http://schemas.microsoft.com/office/drawing/2014/main" id="{AF3B2791-7B90-004B-8F5A-31458E8D492C}"/>
              </a:ext>
            </a:extLst>
          </p:cNvPr>
          <p:cNvPicPr>
            <a:picLocks noChangeAspect="1"/>
          </p:cNvPicPr>
          <p:nvPr/>
        </p:nvPicPr>
        <p:blipFill>
          <a:blip r:embed="rId4"/>
          <a:stretch>
            <a:fillRect/>
          </a:stretch>
        </p:blipFill>
        <p:spPr>
          <a:xfrm>
            <a:off x="7415213" y="9582912"/>
            <a:ext cx="12601575" cy="152400"/>
          </a:xfrm>
          <a:prstGeom prst="rect">
            <a:avLst/>
          </a:prstGeom>
        </p:spPr>
      </p:pic>
      <p:pic>
        <p:nvPicPr>
          <p:cNvPr id="12" name="Picture 11" descr="A picture containing text, clipart, plate, dishware&#10;&#10;Description automatically generated">
            <a:extLst>
              <a:ext uri="{FF2B5EF4-FFF2-40B4-BE49-F238E27FC236}">
                <a16:creationId xmlns:a16="http://schemas.microsoft.com/office/drawing/2014/main" id="{E3B9C227-A09E-6943-901D-3CA65E9FD263}"/>
              </a:ext>
            </a:extLst>
          </p:cNvPr>
          <p:cNvPicPr>
            <a:picLocks noChangeAspect="1"/>
          </p:cNvPicPr>
          <p:nvPr/>
        </p:nvPicPr>
        <p:blipFill>
          <a:blip r:embed="rId5"/>
          <a:stretch>
            <a:fillRect/>
          </a:stretch>
        </p:blipFill>
        <p:spPr>
          <a:xfrm>
            <a:off x="4872687" y="15400354"/>
            <a:ext cx="4673419" cy="595550"/>
          </a:xfrm>
          <a:prstGeom prst="rect">
            <a:avLst/>
          </a:prstGeom>
        </p:spPr>
      </p:pic>
    </p:spTree>
    <p:extLst>
      <p:ext uri="{BB962C8B-B14F-4D97-AF65-F5344CB8AC3E}">
        <p14:creationId xmlns:p14="http://schemas.microsoft.com/office/powerpoint/2010/main" val="535763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a:t>Click to edit Master title style</a:t>
            </a:r>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2AC2756B-2A2B-4776-96B4-3F797AA26B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BCAFE4A-598A-4169-A625-B20D8761B0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D751848-DAAC-4D40-8FEB-65C6EA8714F1}"/>
              </a:ext>
            </a:extLst>
          </p:cNvPr>
          <p:cNvSpPr>
            <a:spLocks noGrp="1" noChangeArrowheads="1"/>
          </p:cNvSpPr>
          <p:nvPr>
            <p:ph type="sldNum" sz="quarter" idx="12"/>
          </p:nvPr>
        </p:nvSpPr>
        <p:spPr>
          <a:ln/>
        </p:spPr>
        <p:txBody>
          <a:bodyPr/>
          <a:lstStyle>
            <a:lvl1pPr>
              <a:defRPr/>
            </a:lvl1pPr>
          </a:lstStyle>
          <a:p>
            <a:fld id="{6BAC5E84-37B4-40DB-A70B-8D8050525DB4}" type="slidenum">
              <a:rPr lang="en-US" altLang="en-US"/>
              <a:pPr/>
              <a:t>‹#›</a:t>
            </a:fld>
            <a:endParaRPr lang="en-US" altLang="en-US"/>
          </a:p>
        </p:txBody>
      </p:sp>
    </p:spTree>
    <p:extLst>
      <p:ext uri="{BB962C8B-B14F-4D97-AF65-F5344CB8AC3E}">
        <p14:creationId xmlns:p14="http://schemas.microsoft.com/office/powerpoint/2010/main" val="39315066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B5AD33-47F0-984F-BAAF-8CD71A5032F4}"/>
              </a:ext>
            </a:extLst>
          </p:cNvPr>
          <p:cNvSpPr>
            <a:spLocks noGrp="1"/>
          </p:cNvSpPr>
          <p:nvPr>
            <p:ph type="title"/>
          </p:nvPr>
        </p:nvSpPr>
        <p:spPr>
          <a:xfrm>
            <a:off x="1885950" y="876301"/>
            <a:ext cx="23660100" cy="31813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0602B5-1EFC-FF40-A256-8FD4EB6270FD}"/>
              </a:ext>
            </a:extLst>
          </p:cNvPr>
          <p:cNvSpPr>
            <a:spLocks noGrp="1"/>
          </p:cNvSpPr>
          <p:nvPr>
            <p:ph type="body" idx="1"/>
          </p:nvPr>
        </p:nvSpPr>
        <p:spPr>
          <a:xfrm>
            <a:off x="1885950" y="4381500"/>
            <a:ext cx="23660100" cy="104432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2232654"/>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Lst>
  <p:txStyles>
    <p:titleStyle>
      <a:lvl1pPr algn="l" defTabSz="2057400" rtl="0" eaLnBrk="1" latinLnBrk="0" hangingPunct="1">
        <a:lnSpc>
          <a:spcPct val="90000"/>
        </a:lnSpc>
        <a:spcBef>
          <a:spcPct val="0"/>
        </a:spcBef>
        <a:buNone/>
        <a:defRPr sz="9900" kern="1200">
          <a:solidFill>
            <a:schemeClr val="tx1"/>
          </a:solidFill>
          <a:latin typeface="+mj-lt"/>
          <a:ea typeface="+mj-ea"/>
          <a:cs typeface="+mj-cs"/>
        </a:defRPr>
      </a:lvl1pPr>
    </p:titleStyle>
    <p:bodyStyle>
      <a:lvl1pPr marL="514350" indent="-514350" algn="l" defTabSz="2057400" rtl="0" eaLnBrk="1" latinLnBrk="0" hangingPunct="1">
        <a:lnSpc>
          <a:spcPct val="90000"/>
        </a:lnSpc>
        <a:spcBef>
          <a:spcPts val="2250"/>
        </a:spcBef>
        <a:buFont typeface="Arial" panose="020B0604020202020204" pitchFamily="34" charset="0"/>
        <a:buChar char="•"/>
        <a:defRPr sz="6300" kern="1200">
          <a:solidFill>
            <a:schemeClr val="tx1"/>
          </a:solidFill>
          <a:latin typeface="+mn-lt"/>
          <a:ea typeface="+mn-ea"/>
          <a:cs typeface="+mn-cs"/>
        </a:defRPr>
      </a:lvl1pPr>
      <a:lvl2pPr marL="1543050" indent="-514350" algn="l" defTabSz="2057400" rtl="0" eaLnBrk="1" latinLnBrk="0" hangingPunct="1">
        <a:lnSpc>
          <a:spcPct val="90000"/>
        </a:lnSpc>
        <a:spcBef>
          <a:spcPts val="1125"/>
        </a:spcBef>
        <a:buFont typeface="Arial" panose="020B0604020202020204" pitchFamily="34" charset="0"/>
        <a:buChar char="•"/>
        <a:defRPr sz="5400" kern="1200">
          <a:solidFill>
            <a:schemeClr val="tx1"/>
          </a:solidFill>
          <a:latin typeface="+mn-lt"/>
          <a:ea typeface="+mn-ea"/>
          <a:cs typeface="+mn-cs"/>
        </a:defRPr>
      </a:lvl2pPr>
      <a:lvl3pPr marL="2571750" indent="-514350" algn="l" defTabSz="2057400" rtl="0" eaLnBrk="1" latinLnBrk="0" hangingPunct="1">
        <a:lnSpc>
          <a:spcPct val="90000"/>
        </a:lnSpc>
        <a:spcBef>
          <a:spcPts val="1125"/>
        </a:spcBef>
        <a:buFont typeface="Arial" panose="020B0604020202020204" pitchFamily="34" charset="0"/>
        <a:buChar char="•"/>
        <a:defRPr sz="4500" kern="1200">
          <a:solidFill>
            <a:schemeClr val="tx1"/>
          </a:solidFill>
          <a:latin typeface="+mn-lt"/>
          <a:ea typeface="+mn-ea"/>
          <a:cs typeface="+mn-cs"/>
        </a:defRPr>
      </a:lvl3pPr>
      <a:lvl4pPr marL="36004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4pPr>
      <a:lvl5pPr marL="46291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5pPr>
      <a:lvl6pPr marL="56578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6pPr>
      <a:lvl7pPr marL="66865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7pPr>
      <a:lvl8pPr marL="77152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8pPr>
      <a:lvl9pPr marL="87439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9pPr>
    </p:bodyStyle>
    <p:otherStyle>
      <a:defPPr>
        <a:defRPr lang="en-US"/>
      </a:defPPr>
      <a:lvl1pPr marL="0" algn="l" defTabSz="2057400" rtl="0" eaLnBrk="1" latinLnBrk="0" hangingPunct="1">
        <a:defRPr sz="4050" kern="1200">
          <a:solidFill>
            <a:schemeClr val="tx1"/>
          </a:solidFill>
          <a:latin typeface="+mn-lt"/>
          <a:ea typeface="+mn-ea"/>
          <a:cs typeface="+mn-cs"/>
        </a:defRPr>
      </a:lvl1pPr>
      <a:lvl2pPr marL="1028700" algn="l" defTabSz="2057400" rtl="0" eaLnBrk="1" latinLnBrk="0" hangingPunct="1">
        <a:defRPr sz="4050" kern="1200">
          <a:solidFill>
            <a:schemeClr val="tx1"/>
          </a:solidFill>
          <a:latin typeface="+mn-lt"/>
          <a:ea typeface="+mn-ea"/>
          <a:cs typeface="+mn-cs"/>
        </a:defRPr>
      </a:lvl2pPr>
      <a:lvl3pPr marL="2057400" algn="l" defTabSz="2057400" rtl="0" eaLnBrk="1" latinLnBrk="0" hangingPunct="1">
        <a:defRPr sz="4050" kern="1200">
          <a:solidFill>
            <a:schemeClr val="tx1"/>
          </a:solidFill>
          <a:latin typeface="+mn-lt"/>
          <a:ea typeface="+mn-ea"/>
          <a:cs typeface="+mn-cs"/>
        </a:defRPr>
      </a:lvl3pPr>
      <a:lvl4pPr marL="3086100" algn="l" defTabSz="2057400" rtl="0" eaLnBrk="1" latinLnBrk="0" hangingPunct="1">
        <a:defRPr sz="4050" kern="1200">
          <a:solidFill>
            <a:schemeClr val="tx1"/>
          </a:solidFill>
          <a:latin typeface="+mn-lt"/>
          <a:ea typeface="+mn-ea"/>
          <a:cs typeface="+mn-cs"/>
        </a:defRPr>
      </a:lvl4pPr>
      <a:lvl5pPr marL="4114800" algn="l" defTabSz="2057400" rtl="0" eaLnBrk="1" latinLnBrk="0" hangingPunct="1">
        <a:defRPr sz="4050" kern="1200">
          <a:solidFill>
            <a:schemeClr val="tx1"/>
          </a:solidFill>
          <a:latin typeface="+mn-lt"/>
          <a:ea typeface="+mn-ea"/>
          <a:cs typeface="+mn-cs"/>
        </a:defRPr>
      </a:lvl5pPr>
      <a:lvl6pPr marL="5143500" algn="l" defTabSz="2057400" rtl="0" eaLnBrk="1" latinLnBrk="0" hangingPunct="1">
        <a:defRPr sz="4050" kern="1200">
          <a:solidFill>
            <a:schemeClr val="tx1"/>
          </a:solidFill>
          <a:latin typeface="+mn-lt"/>
          <a:ea typeface="+mn-ea"/>
          <a:cs typeface="+mn-cs"/>
        </a:defRPr>
      </a:lvl6pPr>
      <a:lvl7pPr marL="6172200" algn="l" defTabSz="2057400" rtl="0" eaLnBrk="1" latinLnBrk="0" hangingPunct="1">
        <a:defRPr sz="4050" kern="1200">
          <a:solidFill>
            <a:schemeClr val="tx1"/>
          </a:solidFill>
          <a:latin typeface="+mn-lt"/>
          <a:ea typeface="+mn-ea"/>
          <a:cs typeface="+mn-cs"/>
        </a:defRPr>
      </a:lvl7pPr>
      <a:lvl8pPr marL="7200900" algn="l" defTabSz="2057400" rtl="0" eaLnBrk="1" latinLnBrk="0" hangingPunct="1">
        <a:defRPr sz="4050" kern="1200">
          <a:solidFill>
            <a:schemeClr val="tx1"/>
          </a:solidFill>
          <a:latin typeface="+mn-lt"/>
          <a:ea typeface="+mn-ea"/>
          <a:cs typeface="+mn-cs"/>
        </a:defRPr>
      </a:lvl8pPr>
      <a:lvl9pPr marL="8229600" algn="l" defTabSz="2057400" rtl="0" eaLnBrk="1" latinLnBrk="0" hangingPunct="1">
        <a:defRPr sz="4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056" name="Rectangle 11">
            <a:extLst>
              <a:ext uri="{FF2B5EF4-FFF2-40B4-BE49-F238E27FC236}">
                <a16:creationId xmlns:a16="http://schemas.microsoft.com/office/drawing/2014/main" id="{E2BF26D6-5E5E-4173-977D-E335EEF7F904}"/>
              </a:ext>
            </a:extLst>
          </p:cNvPr>
          <p:cNvSpPr>
            <a:spLocks noChangeArrowheads="1"/>
          </p:cNvSpPr>
          <p:nvPr/>
        </p:nvSpPr>
        <p:spPr bwMode="auto">
          <a:xfrm>
            <a:off x="20538181" y="2560507"/>
            <a:ext cx="6598127" cy="642726"/>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RESULTS</a:t>
            </a:r>
          </a:p>
        </p:txBody>
      </p:sp>
      <p:sp>
        <p:nvSpPr>
          <p:cNvPr id="2051" name="Rectangle 21">
            <a:extLst>
              <a:ext uri="{FF2B5EF4-FFF2-40B4-BE49-F238E27FC236}">
                <a16:creationId xmlns:a16="http://schemas.microsoft.com/office/drawing/2014/main" id="{13A37663-F142-4EE9-8716-63CF5EDD6DCC}"/>
              </a:ext>
            </a:extLst>
          </p:cNvPr>
          <p:cNvSpPr>
            <a:spLocks noChangeArrowheads="1"/>
          </p:cNvSpPr>
          <p:nvPr/>
        </p:nvSpPr>
        <p:spPr bwMode="auto">
          <a:xfrm>
            <a:off x="20535899" y="3107942"/>
            <a:ext cx="6601302" cy="12049166"/>
          </a:xfrm>
          <a:prstGeom prst="rect">
            <a:avLst/>
          </a:prstGeom>
          <a:solidFill>
            <a:schemeClr val="bg1"/>
          </a:solidFill>
          <a:ln>
            <a:noFill/>
          </a:ln>
          <a:effectLst/>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2300" dirty="0">
                <a:effectLst/>
                <a:latin typeface="Arial" panose="020B0604020202020204" pitchFamily="34" charset="0"/>
              </a:rPr>
              <a:t> </a:t>
            </a:r>
          </a:p>
        </p:txBody>
      </p:sp>
      <p:sp>
        <p:nvSpPr>
          <p:cNvPr id="2052" name="Rectangle 4">
            <a:extLst>
              <a:ext uri="{FF2B5EF4-FFF2-40B4-BE49-F238E27FC236}">
                <a16:creationId xmlns:a16="http://schemas.microsoft.com/office/drawing/2014/main" id="{BBAD6B63-BFD9-480B-87C7-BDEB74FB8262}"/>
              </a:ext>
            </a:extLst>
          </p:cNvPr>
          <p:cNvSpPr>
            <a:spLocks noChangeArrowheads="1"/>
          </p:cNvSpPr>
          <p:nvPr/>
        </p:nvSpPr>
        <p:spPr bwMode="auto">
          <a:xfrm>
            <a:off x="371966" y="360168"/>
            <a:ext cx="26765236" cy="1828800"/>
          </a:xfrm>
          <a:prstGeom prst="rect">
            <a:avLst/>
          </a:prstGeom>
          <a:solidFill>
            <a:schemeClr val="bg2"/>
          </a:solidFill>
          <a:ln>
            <a:noFill/>
          </a:ln>
          <a:effectLst/>
        </p:spPr>
        <p:txBody>
          <a:bodyPr wrap="none" anchor="ctr"/>
          <a:lstStyle/>
          <a:p>
            <a:pPr>
              <a:defRPr/>
            </a:pPr>
            <a:endParaRPr lang="en-US" dirty="0">
              <a:latin typeface="Arial" charset="0"/>
            </a:endParaRPr>
          </a:p>
        </p:txBody>
      </p:sp>
      <p:sp>
        <p:nvSpPr>
          <p:cNvPr id="63" name="Rectangle 213">
            <a:extLst>
              <a:ext uri="{FF2B5EF4-FFF2-40B4-BE49-F238E27FC236}">
                <a16:creationId xmlns:a16="http://schemas.microsoft.com/office/drawing/2014/main" id="{ECAFFA47-A199-4FF7-BDA8-D847779364E2}"/>
              </a:ext>
            </a:extLst>
          </p:cNvPr>
          <p:cNvSpPr>
            <a:spLocks noChangeArrowheads="1"/>
          </p:cNvSpPr>
          <p:nvPr/>
        </p:nvSpPr>
        <p:spPr bwMode="auto">
          <a:xfrm>
            <a:off x="7235878" y="10626413"/>
            <a:ext cx="6315727" cy="4530694"/>
          </a:xfrm>
          <a:prstGeom prst="rect">
            <a:avLst/>
          </a:prstGeom>
          <a:solidFill>
            <a:schemeClr val="bg1"/>
          </a:solidFill>
          <a:ln>
            <a:noFill/>
          </a:ln>
          <a:effectLst/>
        </p:spPr>
        <p:txBody>
          <a:bodyPr wrap="none" anchor="t"/>
          <a:lstStyle/>
          <a:p>
            <a:pPr marL="342900" defTabSz="1147763">
              <a:defRPr/>
            </a:pPr>
            <a:endParaRPr lang="en-US" sz="1800" dirty="0">
              <a:latin typeface="Garamond" pitchFamily="18" charset="0"/>
            </a:endParaRPr>
          </a:p>
          <a:p>
            <a:pPr marL="342900" defTabSz="1147763">
              <a:buFont typeface="Arial"/>
              <a:buChar char="•"/>
              <a:defRPr/>
            </a:pPr>
            <a:endParaRPr lang="en-US" sz="1800" dirty="0">
              <a:latin typeface="Garamond" pitchFamily="18" charset="0"/>
            </a:endParaRPr>
          </a:p>
          <a:p>
            <a:pPr marL="342900" defTabSz="1147763">
              <a:buFont typeface="Arial"/>
              <a:buChar char="•"/>
              <a:defRPr/>
            </a:pPr>
            <a:endParaRPr lang="en-US" sz="1800" dirty="0">
              <a:latin typeface="Garamond" pitchFamily="18" charset="0"/>
            </a:endParaRPr>
          </a:p>
        </p:txBody>
      </p:sp>
      <p:sp>
        <p:nvSpPr>
          <p:cNvPr id="2054" name="Rectangle 6">
            <a:extLst>
              <a:ext uri="{FF2B5EF4-FFF2-40B4-BE49-F238E27FC236}">
                <a16:creationId xmlns:a16="http://schemas.microsoft.com/office/drawing/2014/main" id="{01CB134A-F362-4431-81C0-4CF7AD8DF18E}"/>
              </a:ext>
            </a:extLst>
          </p:cNvPr>
          <p:cNvSpPr>
            <a:spLocks noChangeArrowheads="1"/>
          </p:cNvSpPr>
          <p:nvPr/>
        </p:nvSpPr>
        <p:spPr bwMode="auto">
          <a:xfrm>
            <a:off x="371966" y="2557354"/>
            <a:ext cx="6559776" cy="548686"/>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ABSTRACT</a:t>
            </a:r>
          </a:p>
        </p:txBody>
      </p:sp>
      <p:sp>
        <p:nvSpPr>
          <p:cNvPr id="2055" name="Rectangle 10">
            <a:extLst>
              <a:ext uri="{FF2B5EF4-FFF2-40B4-BE49-F238E27FC236}">
                <a16:creationId xmlns:a16="http://schemas.microsoft.com/office/drawing/2014/main" id="{3411F796-8EC2-4D66-BAF8-6BDAB0CB79A6}"/>
              </a:ext>
            </a:extLst>
          </p:cNvPr>
          <p:cNvSpPr>
            <a:spLocks noChangeArrowheads="1"/>
          </p:cNvSpPr>
          <p:nvPr/>
        </p:nvSpPr>
        <p:spPr bwMode="auto">
          <a:xfrm>
            <a:off x="20530774" y="10535738"/>
            <a:ext cx="6605534" cy="646331"/>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CONCLUSION</a:t>
            </a:r>
          </a:p>
        </p:txBody>
      </p:sp>
      <p:sp>
        <p:nvSpPr>
          <p:cNvPr id="2" name="Text Box 13">
            <a:extLst>
              <a:ext uri="{FF2B5EF4-FFF2-40B4-BE49-F238E27FC236}">
                <a16:creationId xmlns:a16="http://schemas.microsoft.com/office/drawing/2014/main" id="{DC48CB5F-4445-40F9-BADF-AE6C40D96E63}"/>
              </a:ext>
            </a:extLst>
          </p:cNvPr>
          <p:cNvSpPr txBox="1">
            <a:spLocks noChangeArrowheads="1"/>
          </p:cNvSpPr>
          <p:nvPr/>
        </p:nvSpPr>
        <p:spPr bwMode="auto">
          <a:xfrm>
            <a:off x="3023419" y="631660"/>
            <a:ext cx="21385161"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defTabSz="1147763" eaLnBrk="0" hangingPunct="0">
              <a:defRPr sz="2300">
                <a:solidFill>
                  <a:schemeClr val="tx1"/>
                </a:solidFill>
                <a:latin typeface="Arial" charset="0"/>
              </a:defRPr>
            </a:lvl1pPr>
            <a:lvl2pPr marL="742950" indent="-285750" defTabSz="1147763" eaLnBrk="0" hangingPunct="0">
              <a:defRPr sz="2300">
                <a:solidFill>
                  <a:schemeClr val="tx1"/>
                </a:solidFill>
                <a:latin typeface="Arial" charset="0"/>
              </a:defRPr>
            </a:lvl2pPr>
            <a:lvl3pPr marL="1143000" indent="-228600" defTabSz="1147763" eaLnBrk="0" hangingPunct="0">
              <a:defRPr sz="2300">
                <a:solidFill>
                  <a:schemeClr val="tx1"/>
                </a:solidFill>
                <a:latin typeface="Arial" charset="0"/>
              </a:defRPr>
            </a:lvl3pPr>
            <a:lvl4pPr marL="1600200" indent="-228600" defTabSz="1147763" eaLnBrk="0" hangingPunct="0">
              <a:defRPr sz="2300">
                <a:solidFill>
                  <a:schemeClr val="tx1"/>
                </a:solidFill>
                <a:latin typeface="Arial" charset="0"/>
              </a:defRPr>
            </a:lvl4pPr>
            <a:lvl5pPr marL="2057400" indent="-228600" defTabSz="1147763" eaLnBrk="0" hangingPunct="0">
              <a:defRPr sz="2300">
                <a:solidFill>
                  <a:schemeClr val="tx1"/>
                </a:solidFill>
                <a:latin typeface="Arial" charset="0"/>
              </a:defRPr>
            </a:lvl5pPr>
            <a:lvl6pPr marL="2514600" indent="-228600" defTabSz="1147763" eaLnBrk="0" fontAlgn="base" hangingPunct="0">
              <a:spcBef>
                <a:spcPct val="0"/>
              </a:spcBef>
              <a:spcAft>
                <a:spcPct val="0"/>
              </a:spcAft>
              <a:defRPr sz="2300">
                <a:solidFill>
                  <a:schemeClr val="tx1"/>
                </a:solidFill>
                <a:latin typeface="Arial" charset="0"/>
              </a:defRPr>
            </a:lvl6pPr>
            <a:lvl7pPr marL="2971800" indent="-228600" defTabSz="1147763" eaLnBrk="0" fontAlgn="base" hangingPunct="0">
              <a:spcBef>
                <a:spcPct val="0"/>
              </a:spcBef>
              <a:spcAft>
                <a:spcPct val="0"/>
              </a:spcAft>
              <a:defRPr sz="2300">
                <a:solidFill>
                  <a:schemeClr val="tx1"/>
                </a:solidFill>
                <a:latin typeface="Arial" charset="0"/>
              </a:defRPr>
            </a:lvl7pPr>
            <a:lvl8pPr marL="3429000" indent="-228600" defTabSz="1147763" eaLnBrk="0" fontAlgn="base" hangingPunct="0">
              <a:spcBef>
                <a:spcPct val="0"/>
              </a:spcBef>
              <a:spcAft>
                <a:spcPct val="0"/>
              </a:spcAft>
              <a:defRPr sz="2300">
                <a:solidFill>
                  <a:schemeClr val="tx1"/>
                </a:solidFill>
                <a:latin typeface="Arial" charset="0"/>
              </a:defRPr>
            </a:lvl8pPr>
            <a:lvl9pPr marL="3886200" indent="-228600" defTabSz="1147763" eaLnBrk="0" fontAlgn="base" hangingPunct="0">
              <a:spcBef>
                <a:spcPct val="0"/>
              </a:spcBef>
              <a:spcAft>
                <a:spcPct val="0"/>
              </a:spcAft>
              <a:defRPr sz="2300">
                <a:solidFill>
                  <a:schemeClr val="tx1"/>
                </a:solidFill>
                <a:latin typeface="Arial" charset="0"/>
              </a:defRPr>
            </a:lvl9pPr>
          </a:lstStyle>
          <a:p>
            <a:pPr algn="ctr">
              <a:defRPr/>
            </a:pPr>
            <a:r>
              <a:rPr lang="en-US" sz="4400" b="1" dirty="0">
                <a:solidFill>
                  <a:schemeClr val="accent1"/>
                </a:solidFill>
                <a:effectLst/>
                <a:latin typeface="Aktiv Grotesk XBold" panose="020B0804020202020204" pitchFamily="34" charset="-78"/>
                <a:ea typeface="Aktiv Grotesk" panose="020B0504020202020204" pitchFamily="34" charset="0"/>
                <a:cs typeface="Aktiv Grotesk XBold" panose="020B0804020202020204" pitchFamily="34" charset="-78"/>
              </a:rPr>
              <a:t>TITLE</a:t>
            </a:r>
          </a:p>
          <a:p>
            <a:pPr algn="ctr" eaLnBrk="1" hangingPunct="1">
              <a:defRPr/>
            </a:pPr>
            <a:r>
              <a:rPr lang="en-US" altLang="en-US" sz="3400" b="1" dirty="0">
                <a:solidFill>
                  <a:schemeClr val="accent6"/>
                </a:solidFill>
                <a:latin typeface="Arial" panose="020B0604020202020204" pitchFamily="34" charset="0"/>
                <a:cs typeface="Arial" panose="020B0604020202020204" pitchFamily="34" charset="0"/>
              </a:rPr>
              <a:t>Authors</a:t>
            </a:r>
          </a:p>
        </p:txBody>
      </p:sp>
      <p:sp>
        <p:nvSpPr>
          <p:cNvPr id="2065" name="Rectangle 17">
            <a:extLst>
              <a:ext uri="{FF2B5EF4-FFF2-40B4-BE49-F238E27FC236}">
                <a16:creationId xmlns:a16="http://schemas.microsoft.com/office/drawing/2014/main" id="{23AB5C33-DD27-4E44-8D62-1ED85B8935CF}"/>
              </a:ext>
            </a:extLst>
          </p:cNvPr>
          <p:cNvSpPr>
            <a:spLocks noChangeArrowheads="1"/>
          </p:cNvSpPr>
          <p:nvPr/>
        </p:nvSpPr>
        <p:spPr bwMode="auto">
          <a:xfrm>
            <a:off x="371966" y="3118060"/>
            <a:ext cx="6559776" cy="11073782"/>
          </a:xfrm>
          <a:prstGeom prst="rect">
            <a:avLst/>
          </a:prstGeom>
          <a:solidFill>
            <a:schemeClr val="bg1"/>
          </a:solidFill>
          <a:ln>
            <a:noFill/>
          </a:ln>
          <a:effectLst/>
        </p:spPr>
        <p:txBody>
          <a:bodyPr wrap="none" anchor="ctr"/>
          <a:lstStyle/>
          <a:p>
            <a:pPr defTabSz="1147763">
              <a:defRPr/>
            </a:pPr>
            <a:endParaRPr lang="en-US" sz="1800" dirty="0">
              <a:effectLst>
                <a:outerShdw blurRad="38100" dist="38100" dir="2700000" algn="tl">
                  <a:srgbClr val="FFFFFF"/>
                </a:outerShdw>
              </a:effectLst>
              <a:latin typeface="Arial" charset="0"/>
            </a:endParaRPr>
          </a:p>
        </p:txBody>
      </p:sp>
      <p:sp>
        <p:nvSpPr>
          <p:cNvPr id="2067" name="Rectangle 19">
            <a:extLst>
              <a:ext uri="{FF2B5EF4-FFF2-40B4-BE49-F238E27FC236}">
                <a16:creationId xmlns:a16="http://schemas.microsoft.com/office/drawing/2014/main" id="{889BB76A-EB5E-4DE3-AB69-635A5FC185A6}"/>
              </a:ext>
            </a:extLst>
          </p:cNvPr>
          <p:cNvSpPr>
            <a:spLocks noChangeArrowheads="1"/>
          </p:cNvSpPr>
          <p:nvPr/>
        </p:nvSpPr>
        <p:spPr bwMode="auto">
          <a:xfrm>
            <a:off x="7247790" y="6645514"/>
            <a:ext cx="6315809" cy="3356463"/>
          </a:xfrm>
          <a:prstGeom prst="rect">
            <a:avLst/>
          </a:prstGeom>
          <a:solidFill>
            <a:schemeClr val="bg1"/>
          </a:solidFill>
          <a:ln>
            <a:noFill/>
          </a:ln>
          <a:effectLst/>
        </p:spPr>
        <p:txBody>
          <a:bodyPr wrap="none" anchor="ctr"/>
          <a:lstStyle/>
          <a:p>
            <a:pPr>
              <a:defRPr/>
            </a:pPr>
            <a:endParaRPr lang="en-US">
              <a:latin typeface="Arial" charset="0"/>
            </a:endParaRPr>
          </a:p>
        </p:txBody>
      </p:sp>
      <p:sp>
        <p:nvSpPr>
          <p:cNvPr id="2068" name="Rectangle 20">
            <a:extLst>
              <a:ext uri="{FF2B5EF4-FFF2-40B4-BE49-F238E27FC236}">
                <a16:creationId xmlns:a16="http://schemas.microsoft.com/office/drawing/2014/main" id="{AEB11386-DF6F-46AB-9097-38479807EAC9}"/>
              </a:ext>
            </a:extLst>
          </p:cNvPr>
          <p:cNvSpPr>
            <a:spLocks noChangeArrowheads="1"/>
          </p:cNvSpPr>
          <p:nvPr/>
        </p:nvSpPr>
        <p:spPr bwMode="auto">
          <a:xfrm>
            <a:off x="13902990" y="3042788"/>
            <a:ext cx="6291335" cy="12114319"/>
          </a:xfrm>
          <a:prstGeom prst="rect">
            <a:avLst/>
          </a:prstGeom>
          <a:solidFill>
            <a:schemeClr val="bg1"/>
          </a:solidFill>
          <a:ln>
            <a:noFill/>
          </a:ln>
          <a:effectLst/>
        </p:spPr>
        <p:txBody>
          <a:bodyPr wrap="none" anchor="ctr"/>
          <a:lstStyle/>
          <a:p>
            <a:pPr algn="ctr" defTabSz="1147763">
              <a:defRPr/>
            </a:pPr>
            <a:endParaRPr lang="en-US">
              <a:solidFill>
                <a:srgbClr val="FFF200"/>
              </a:solidFill>
              <a:effectLst>
                <a:outerShdw blurRad="38100" dist="38100" dir="2700000" algn="tl">
                  <a:srgbClr val="000000"/>
                </a:outerShdw>
              </a:effectLst>
              <a:latin typeface="Arial" charset="0"/>
            </a:endParaRPr>
          </a:p>
        </p:txBody>
      </p:sp>
      <p:sp>
        <p:nvSpPr>
          <p:cNvPr id="2075" name="Text Box 27">
            <a:extLst>
              <a:ext uri="{FF2B5EF4-FFF2-40B4-BE49-F238E27FC236}">
                <a16:creationId xmlns:a16="http://schemas.microsoft.com/office/drawing/2014/main" id="{99112391-1D17-46D3-AA6C-383DE7D528F1}"/>
              </a:ext>
            </a:extLst>
          </p:cNvPr>
          <p:cNvSpPr txBox="1">
            <a:spLocks noChangeArrowheads="1"/>
          </p:cNvSpPr>
          <p:nvPr/>
        </p:nvSpPr>
        <p:spPr bwMode="auto">
          <a:xfrm>
            <a:off x="667053" y="3439403"/>
            <a:ext cx="6175170" cy="2528449"/>
          </a:xfrm>
          <a:prstGeom prst="rect">
            <a:avLst/>
          </a:prstGeom>
          <a:noFill/>
          <a:ln>
            <a:noFill/>
          </a:ln>
          <a:effectLst/>
          <a:extLst>
            <a:ext uri="{909E8E84-426E-40DD-AFC4-6F175D3DCCD1}">
              <a14:hiddenFill xmlns:a14="http://schemas.microsoft.com/office/drawing/2010/main">
                <a:solidFill>
                  <a:srgbClr val="3333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defTabSz="1147763">
              <a:defRPr>
                <a:solidFill>
                  <a:schemeClr val="tx1"/>
                </a:solidFill>
                <a:latin typeface="Arial" charset="0"/>
              </a:defRPr>
            </a:lvl1pPr>
            <a:lvl2pPr defTabSz="1147763">
              <a:defRPr>
                <a:solidFill>
                  <a:schemeClr val="tx1"/>
                </a:solidFill>
                <a:latin typeface="Arial" charset="0"/>
              </a:defRPr>
            </a:lvl2pPr>
            <a:lvl3pPr defTabSz="1147763">
              <a:defRPr>
                <a:solidFill>
                  <a:schemeClr val="tx1"/>
                </a:solidFill>
                <a:latin typeface="Arial" charset="0"/>
              </a:defRPr>
            </a:lvl3pPr>
            <a:lvl4pPr defTabSz="1147763">
              <a:defRPr>
                <a:solidFill>
                  <a:schemeClr val="tx1"/>
                </a:solidFill>
                <a:latin typeface="Arial" charset="0"/>
              </a:defRPr>
            </a:lvl4pPr>
            <a:lvl5pPr defTabSz="1147763">
              <a:defRPr>
                <a:solidFill>
                  <a:schemeClr val="tx1"/>
                </a:solidFill>
                <a:latin typeface="Arial" charset="0"/>
              </a:defRPr>
            </a:lvl5pPr>
            <a:lvl6pPr defTabSz="1147763" fontAlgn="base">
              <a:spcBef>
                <a:spcPct val="0"/>
              </a:spcBef>
              <a:spcAft>
                <a:spcPct val="0"/>
              </a:spcAft>
              <a:defRPr>
                <a:solidFill>
                  <a:schemeClr val="tx1"/>
                </a:solidFill>
                <a:latin typeface="Arial" charset="0"/>
              </a:defRPr>
            </a:lvl6pPr>
            <a:lvl7pPr defTabSz="1147763" fontAlgn="base">
              <a:spcBef>
                <a:spcPct val="0"/>
              </a:spcBef>
              <a:spcAft>
                <a:spcPct val="0"/>
              </a:spcAft>
              <a:defRPr>
                <a:solidFill>
                  <a:schemeClr val="tx1"/>
                </a:solidFill>
                <a:latin typeface="Arial" charset="0"/>
              </a:defRPr>
            </a:lvl7pPr>
            <a:lvl8pPr defTabSz="1147763" fontAlgn="base">
              <a:spcBef>
                <a:spcPct val="0"/>
              </a:spcBef>
              <a:spcAft>
                <a:spcPct val="0"/>
              </a:spcAft>
              <a:defRPr>
                <a:solidFill>
                  <a:schemeClr val="tx1"/>
                </a:solidFill>
                <a:latin typeface="Arial" charset="0"/>
              </a:defRPr>
            </a:lvl8pPr>
            <a:lvl9pPr defTabSz="1147763" fontAlgn="base">
              <a:spcBef>
                <a:spcPct val="0"/>
              </a:spcBef>
              <a:spcAft>
                <a:spcPct val="0"/>
              </a:spcAft>
              <a:defRPr>
                <a:solidFill>
                  <a:schemeClr val="tx1"/>
                </a:solidFill>
                <a:latin typeface="Arial" charset="0"/>
              </a:defRPr>
            </a:lvl9pPr>
          </a:lstStyle>
          <a:p>
            <a:pPr>
              <a:lnSpc>
                <a:spcPct val="92000"/>
              </a:lnSpc>
              <a:defRPr/>
            </a:pPr>
            <a:r>
              <a:rPr lang="en-US" sz="2400" b="1" i="1" dirty="0">
                <a:solidFill>
                  <a:schemeClr val="accent1"/>
                </a:solidFill>
                <a:effectLst/>
                <a:latin typeface="+mj-lt"/>
              </a:rPr>
              <a:t>Background:</a:t>
            </a:r>
            <a:r>
              <a:rPr lang="en-US" sz="2000" dirty="0">
                <a:solidFill>
                  <a:schemeClr val="accent1"/>
                </a:solidFill>
                <a:effectLst/>
                <a:latin typeface="+mj-lt"/>
              </a:rPr>
              <a:t>  </a:t>
            </a:r>
            <a:r>
              <a:rPr lang="en-US" dirty="0">
                <a:effectLst/>
                <a:latin typeface="+mj-lt"/>
                <a:cs typeface="Times New Roman"/>
              </a:rPr>
              <a:t>Your text here</a:t>
            </a:r>
            <a:endParaRPr lang="en-US" dirty="0">
              <a:latin typeface="+mj-lt"/>
              <a:cs typeface="Times New Roman"/>
            </a:endParaRPr>
          </a:p>
          <a:p>
            <a:pPr>
              <a:lnSpc>
                <a:spcPct val="92000"/>
              </a:lnSpc>
              <a:defRPr/>
            </a:pPr>
            <a:endParaRPr lang="en-US" sz="2000" dirty="0">
              <a:solidFill>
                <a:srgbClr val="FFC000"/>
              </a:solidFill>
              <a:latin typeface="+mn-lt"/>
            </a:endParaRPr>
          </a:p>
          <a:p>
            <a:pPr>
              <a:lnSpc>
                <a:spcPct val="92000"/>
              </a:lnSpc>
              <a:defRPr/>
            </a:pPr>
            <a:endParaRPr lang="en-US" sz="1800" dirty="0">
              <a:solidFill>
                <a:schemeClr val="bg1"/>
              </a:solidFill>
              <a:effectLst/>
              <a:latin typeface="+mj-lt"/>
            </a:endParaRPr>
          </a:p>
          <a:p>
            <a:pPr>
              <a:lnSpc>
                <a:spcPct val="92000"/>
              </a:lnSpc>
              <a:defRPr/>
            </a:pPr>
            <a:r>
              <a:rPr lang="en-US" sz="2400" b="1" i="1" dirty="0">
                <a:solidFill>
                  <a:schemeClr val="accent1"/>
                </a:solidFill>
                <a:effectLst/>
                <a:latin typeface="+mj-lt"/>
              </a:rPr>
              <a:t>Methods:</a:t>
            </a:r>
            <a:r>
              <a:rPr lang="en-US" sz="2000" dirty="0">
                <a:solidFill>
                  <a:schemeClr val="accent1"/>
                </a:solidFill>
                <a:effectLst/>
                <a:latin typeface="+mj-lt"/>
              </a:rPr>
              <a:t>  </a:t>
            </a:r>
            <a:r>
              <a:rPr lang="en-US" dirty="0">
                <a:effectLst/>
                <a:latin typeface="+mj-lt"/>
                <a:cs typeface="Times New Roman"/>
              </a:rPr>
              <a:t>Your text here</a:t>
            </a:r>
            <a:endParaRPr lang="en-US" dirty="0">
              <a:latin typeface="+mj-lt"/>
              <a:cs typeface="Times New Roman"/>
            </a:endParaRPr>
          </a:p>
          <a:p>
            <a:pPr>
              <a:lnSpc>
                <a:spcPct val="92000"/>
              </a:lnSpc>
              <a:defRPr/>
            </a:pPr>
            <a:endParaRPr lang="en-US" sz="2000" dirty="0">
              <a:solidFill>
                <a:srgbClr val="FFC000"/>
              </a:solidFill>
              <a:latin typeface="+mn-lt"/>
            </a:endParaRPr>
          </a:p>
          <a:p>
            <a:pPr>
              <a:lnSpc>
                <a:spcPct val="92000"/>
              </a:lnSpc>
              <a:defRPr/>
            </a:pPr>
            <a:endParaRPr lang="en-US" sz="2400" b="1" i="1" dirty="0">
              <a:solidFill>
                <a:srgbClr val="FFF200"/>
              </a:solidFill>
              <a:effectLst/>
              <a:latin typeface="Garamond" pitchFamily="18" charset="0"/>
            </a:endParaRPr>
          </a:p>
          <a:p>
            <a:pPr>
              <a:lnSpc>
                <a:spcPct val="92000"/>
              </a:lnSpc>
              <a:defRPr/>
            </a:pPr>
            <a:r>
              <a:rPr lang="en-US" sz="2400" b="1" i="1" dirty="0">
                <a:solidFill>
                  <a:schemeClr val="accent1"/>
                </a:solidFill>
                <a:effectLst/>
                <a:latin typeface="+mj-lt"/>
                <a:cs typeface="Aktiv Grotesk XBold" panose="020B0804020202020204" pitchFamily="34" charset="-78"/>
              </a:rPr>
              <a:t>Results:</a:t>
            </a:r>
            <a:r>
              <a:rPr lang="en-US" sz="2000" dirty="0">
                <a:solidFill>
                  <a:schemeClr val="accent1"/>
                </a:solidFill>
                <a:effectLst/>
                <a:latin typeface="+mj-lt"/>
                <a:cs typeface="Aktiv Grotesk XBold" panose="020B0804020202020204" pitchFamily="34" charset="-78"/>
              </a:rPr>
              <a:t>  </a:t>
            </a:r>
            <a:r>
              <a:rPr lang="en-US" dirty="0">
                <a:effectLst/>
                <a:latin typeface="+mj-lt"/>
                <a:cs typeface="Times New Roman"/>
              </a:rPr>
              <a:t>Your text here</a:t>
            </a:r>
            <a:endParaRPr lang="en-US" dirty="0">
              <a:latin typeface="+mj-lt"/>
              <a:cs typeface="Times New Roman"/>
            </a:endParaRPr>
          </a:p>
          <a:p>
            <a:pPr>
              <a:lnSpc>
                <a:spcPct val="92000"/>
              </a:lnSpc>
              <a:defRPr/>
            </a:pPr>
            <a:endParaRPr lang="en-US" sz="1800" dirty="0">
              <a:solidFill>
                <a:schemeClr val="bg1"/>
              </a:solidFill>
              <a:latin typeface="Garamond" pitchFamily="18" charset="0"/>
            </a:endParaRPr>
          </a:p>
        </p:txBody>
      </p:sp>
      <p:sp>
        <p:nvSpPr>
          <p:cNvPr id="2066" name="Text Box 37">
            <a:extLst>
              <a:ext uri="{FF2B5EF4-FFF2-40B4-BE49-F238E27FC236}">
                <a16:creationId xmlns:a16="http://schemas.microsoft.com/office/drawing/2014/main" id="{84779C74-A0B4-4D78-8A48-91D505E19D3C}"/>
              </a:ext>
            </a:extLst>
          </p:cNvPr>
          <p:cNvSpPr txBox="1">
            <a:spLocks noChangeArrowheads="1"/>
          </p:cNvSpPr>
          <p:nvPr/>
        </p:nvSpPr>
        <p:spPr bwMode="auto">
          <a:xfrm>
            <a:off x="20591319" y="3162607"/>
            <a:ext cx="61967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eaLnBrk="1" hangingPunct="1">
              <a:spcBef>
                <a:spcPct val="0"/>
              </a:spcBef>
              <a:buNone/>
            </a:pPr>
            <a:r>
              <a:rPr lang="en-US" altLang="en-US" sz="1800" dirty="0">
                <a:latin typeface="+mj-lt"/>
              </a:rPr>
              <a:t>Your text here</a:t>
            </a:r>
            <a:endParaRPr lang="en-US" altLang="en-US" sz="2000" dirty="0">
              <a:latin typeface="+mj-lt"/>
            </a:endParaRPr>
          </a:p>
        </p:txBody>
      </p:sp>
      <p:sp>
        <p:nvSpPr>
          <p:cNvPr id="2093" name="Text Box 45">
            <a:extLst>
              <a:ext uri="{FF2B5EF4-FFF2-40B4-BE49-F238E27FC236}">
                <a16:creationId xmlns:a16="http://schemas.microsoft.com/office/drawing/2014/main" id="{DB4B5C12-327A-4F19-9B79-E3360B004501}"/>
              </a:ext>
            </a:extLst>
          </p:cNvPr>
          <p:cNvSpPr txBox="1">
            <a:spLocks noChangeArrowheads="1"/>
          </p:cNvSpPr>
          <p:nvPr/>
        </p:nvSpPr>
        <p:spPr bwMode="auto">
          <a:xfrm>
            <a:off x="20628263" y="11507170"/>
            <a:ext cx="6273800" cy="803297"/>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marL="228600" indent="-228600" defTabSz="1147763">
              <a:defRPr>
                <a:solidFill>
                  <a:schemeClr val="tx1"/>
                </a:solidFill>
                <a:latin typeface="Arial" charset="0"/>
              </a:defRPr>
            </a:lvl1pPr>
            <a:lvl2pPr defTabSz="1147763">
              <a:defRPr>
                <a:solidFill>
                  <a:schemeClr val="tx1"/>
                </a:solidFill>
                <a:latin typeface="Arial" charset="0"/>
              </a:defRPr>
            </a:lvl2pPr>
            <a:lvl3pPr defTabSz="1147763">
              <a:defRPr>
                <a:solidFill>
                  <a:schemeClr val="tx1"/>
                </a:solidFill>
                <a:latin typeface="Arial" charset="0"/>
              </a:defRPr>
            </a:lvl3pPr>
            <a:lvl4pPr defTabSz="1147763">
              <a:defRPr>
                <a:solidFill>
                  <a:schemeClr val="tx1"/>
                </a:solidFill>
                <a:latin typeface="Arial" charset="0"/>
              </a:defRPr>
            </a:lvl4pPr>
            <a:lvl5pPr defTabSz="1147763">
              <a:defRPr>
                <a:solidFill>
                  <a:schemeClr val="tx1"/>
                </a:solidFill>
                <a:latin typeface="Arial" charset="0"/>
              </a:defRPr>
            </a:lvl5pPr>
            <a:lvl6pPr defTabSz="1147763" fontAlgn="base">
              <a:spcBef>
                <a:spcPct val="0"/>
              </a:spcBef>
              <a:spcAft>
                <a:spcPct val="0"/>
              </a:spcAft>
              <a:defRPr>
                <a:solidFill>
                  <a:schemeClr val="tx1"/>
                </a:solidFill>
                <a:latin typeface="Arial" charset="0"/>
              </a:defRPr>
            </a:lvl6pPr>
            <a:lvl7pPr defTabSz="1147763" fontAlgn="base">
              <a:spcBef>
                <a:spcPct val="0"/>
              </a:spcBef>
              <a:spcAft>
                <a:spcPct val="0"/>
              </a:spcAft>
              <a:defRPr>
                <a:solidFill>
                  <a:schemeClr val="tx1"/>
                </a:solidFill>
                <a:latin typeface="Arial" charset="0"/>
              </a:defRPr>
            </a:lvl7pPr>
            <a:lvl8pPr defTabSz="1147763" fontAlgn="base">
              <a:spcBef>
                <a:spcPct val="0"/>
              </a:spcBef>
              <a:spcAft>
                <a:spcPct val="0"/>
              </a:spcAft>
              <a:defRPr>
                <a:solidFill>
                  <a:schemeClr val="tx1"/>
                </a:solidFill>
                <a:latin typeface="Arial" charset="0"/>
              </a:defRPr>
            </a:lvl8pPr>
            <a:lvl9pPr defTabSz="1147763" fontAlgn="base">
              <a:spcBef>
                <a:spcPct val="0"/>
              </a:spcBef>
              <a:spcAft>
                <a:spcPct val="0"/>
              </a:spcAft>
              <a:defRPr>
                <a:solidFill>
                  <a:schemeClr val="tx1"/>
                </a:solidFill>
                <a:latin typeface="Arial" charset="0"/>
              </a:defRPr>
            </a:lvl9pPr>
          </a:lstStyle>
          <a:p>
            <a:pPr marL="342900" indent="-342900">
              <a:lnSpc>
                <a:spcPct val="90000"/>
              </a:lnSpc>
              <a:spcBef>
                <a:spcPct val="35000"/>
              </a:spcBef>
              <a:buFontTx/>
              <a:buChar char="•"/>
              <a:defRPr/>
            </a:pPr>
            <a:r>
              <a:rPr lang="en-US" dirty="0">
                <a:effectLst/>
                <a:latin typeface="+mn-lt"/>
              </a:rPr>
              <a:t>Your text here</a:t>
            </a:r>
            <a:endParaRPr lang="en-US" dirty="0">
              <a:effectLst/>
            </a:endParaRPr>
          </a:p>
          <a:p>
            <a:pPr>
              <a:lnSpc>
                <a:spcPct val="90000"/>
              </a:lnSpc>
              <a:spcBef>
                <a:spcPct val="35000"/>
              </a:spcBef>
              <a:buFontTx/>
              <a:buChar char="•"/>
              <a:defRPr/>
            </a:pPr>
            <a:endParaRPr lang="en-US" sz="2400" dirty="0">
              <a:solidFill>
                <a:schemeClr val="bg1"/>
              </a:solidFill>
              <a:latin typeface="+mn-lt"/>
            </a:endParaRPr>
          </a:p>
        </p:txBody>
      </p:sp>
      <p:sp>
        <p:nvSpPr>
          <p:cNvPr id="2069" name="Rectangle 211">
            <a:extLst>
              <a:ext uri="{FF2B5EF4-FFF2-40B4-BE49-F238E27FC236}">
                <a16:creationId xmlns:a16="http://schemas.microsoft.com/office/drawing/2014/main" id="{39B437DA-A6DF-47C8-B0F1-FC5C81BC2CE7}"/>
              </a:ext>
            </a:extLst>
          </p:cNvPr>
          <p:cNvSpPr>
            <a:spLocks noChangeArrowheads="1"/>
          </p:cNvSpPr>
          <p:nvPr/>
        </p:nvSpPr>
        <p:spPr bwMode="auto">
          <a:xfrm>
            <a:off x="13890427" y="2560921"/>
            <a:ext cx="6318250" cy="526099"/>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RESULTS</a:t>
            </a:r>
          </a:p>
        </p:txBody>
      </p:sp>
      <p:sp>
        <p:nvSpPr>
          <p:cNvPr id="2070" name="Rectangle 212">
            <a:extLst>
              <a:ext uri="{FF2B5EF4-FFF2-40B4-BE49-F238E27FC236}">
                <a16:creationId xmlns:a16="http://schemas.microsoft.com/office/drawing/2014/main" id="{70A1D4F9-17EA-4000-88E6-DDA866B149D5}"/>
              </a:ext>
            </a:extLst>
          </p:cNvPr>
          <p:cNvSpPr>
            <a:spLocks noChangeArrowheads="1"/>
          </p:cNvSpPr>
          <p:nvPr/>
        </p:nvSpPr>
        <p:spPr bwMode="auto">
          <a:xfrm>
            <a:off x="368528" y="12570651"/>
            <a:ext cx="6559776" cy="678115"/>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OBJECTIVE</a:t>
            </a:r>
          </a:p>
        </p:txBody>
      </p:sp>
      <p:sp>
        <p:nvSpPr>
          <p:cNvPr id="2261" name="Rectangle 213">
            <a:extLst>
              <a:ext uri="{FF2B5EF4-FFF2-40B4-BE49-F238E27FC236}">
                <a16:creationId xmlns:a16="http://schemas.microsoft.com/office/drawing/2014/main" id="{9C66B8FE-F9CE-4999-90EC-EFC729BAC3D4}"/>
              </a:ext>
            </a:extLst>
          </p:cNvPr>
          <p:cNvSpPr>
            <a:spLocks noChangeArrowheads="1"/>
          </p:cNvSpPr>
          <p:nvPr/>
        </p:nvSpPr>
        <p:spPr bwMode="auto">
          <a:xfrm>
            <a:off x="371966" y="13650414"/>
            <a:ext cx="6559776" cy="1506693"/>
          </a:xfrm>
          <a:prstGeom prst="rect">
            <a:avLst/>
          </a:prstGeom>
          <a:solidFill>
            <a:schemeClr val="bg1"/>
          </a:solidFill>
          <a:ln>
            <a:noFill/>
          </a:ln>
          <a:effectLst/>
        </p:spPr>
        <p:txBody>
          <a:bodyPr wrap="none" anchor="ctr"/>
          <a:lstStyle/>
          <a:p>
            <a:pPr defTabSz="1147763">
              <a:defRPr/>
            </a:pPr>
            <a:endParaRPr lang="en-US" dirty="0">
              <a:effectLst>
                <a:outerShdw blurRad="38100" dist="38100" dir="2700000" algn="tl">
                  <a:srgbClr val="FFFFFF"/>
                </a:outerShdw>
              </a:effectLst>
              <a:latin typeface="Garamond" pitchFamily="18" charset="0"/>
            </a:endParaRPr>
          </a:p>
        </p:txBody>
      </p:sp>
      <p:sp>
        <p:nvSpPr>
          <p:cNvPr id="2114" name="Text Box 214">
            <a:extLst>
              <a:ext uri="{FF2B5EF4-FFF2-40B4-BE49-F238E27FC236}">
                <a16:creationId xmlns:a16="http://schemas.microsoft.com/office/drawing/2014/main" id="{37CF57B7-4459-46F4-BD2B-90AEB94337A7}"/>
              </a:ext>
            </a:extLst>
          </p:cNvPr>
          <p:cNvSpPr txBox="1">
            <a:spLocks noChangeArrowheads="1"/>
          </p:cNvSpPr>
          <p:nvPr/>
        </p:nvSpPr>
        <p:spPr bwMode="auto">
          <a:xfrm>
            <a:off x="503864" y="13580269"/>
            <a:ext cx="6231353" cy="34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marL="285750" indent="-285750"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nSpc>
                <a:spcPct val="92000"/>
              </a:lnSpc>
              <a:spcBef>
                <a:spcPct val="0"/>
              </a:spcBef>
            </a:pPr>
            <a:r>
              <a:rPr lang="en-US" altLang="en-US" sz="1800" dirty="0">
                <a:effectLst/>
                <a:latin typeface="+mj-lt"/>
              </a:rPr>
              <a:t>Your text here</a:t>
            </a:r>
            <a:endParaRPr lang="en-US" altLang="en-US" sz="1800" dirty="0">
              <a:latin typeface="+mj-lt"/>
            </a:endParaRPr>
          </a:p>
        </p:txBody>
      </p:sp>
      <p:sp>
        <p:nvSpPr>
          <p:cNvPr id="2073" name="Rectangle 215">
            <a:extLst>
              <a:ext uri="{FF2B5EF4-FFF2-40B4-BE49-F238E27FC236}">
                <a16:creationId xmlns:a16="http://schemas.microsoft.com/office/drawing/2014/main" id="{D82ECAA3-B0B0-42B9-9C73-6F0866B204FC}"/>
              </a:ext>
            </a:extLst>
          </p:cNvPr>
          <p:cNvSpPr>
            <a:spLocks noChangeArrowheads="1"/>
          </p:cNvSpPr>
          <p:nvPr/>
        </p:nvSpPr>
        <p:spPr bwMode="auto">
          <a:xfrm>
            <a:off x="7234299" y="2563318"/>
            <a:ext cx="6331223" cy="526099"/>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METHODS</a:t>
            </a:r>
          </a:p>
        </p:txBody>
      </p:sp>
      <p:sp>
        <p:nvSpPr>
          <p:cNvPr id="2266" name="Rectangle 218">
            <a:extLst>
              <a:ext uri="{FF2B5EF4-FFF2-40B4-BE49-F238E27FC236}">
                <a16:creationId xmlns:a16="http://schemas.microsoft.com/office/drawing/2014/main" id="{3BFBA459-593C-4FD8-A08B-CB206EAEFBDB}"/>
              </a:ext>
            </a:extLst>
          </p:cNvPr>
          <p:cNvSpPr>
            <a:spLocks noChangeArrowheads="1"/>
          </p:cNvSpPr>
          <p:nvPr/>
        </p:nvSpPr>
        <p:spPr bwMode="auto">
          <a:xfrm>
            <a:off x="7239163" y="3107941"/>
            <a:ext cx="6324437" cy="2940597"/>
          </a:xfrm>
          <a:prstGeom prst="rect">
            <a:avLst/>
          </a:prstGeom>
          <a:solidFill>
            <a:schemeClr val="bg1"/>
          </a:solidFill>
          <a:ln>
            <a:noFill/>
          </a:ln>
          <a:effectLst/>
        </p:spPr>
        <p:txBody>
          <a:bodyPr wrap="none" anchor="ctr"/>
          <a:lstStyle/>
          <a:p>
            <a:pPr defTabSz="1147763">
              <a:defRPr/>
            </a:pPr>
            <a:endParaRPr lang="en-US" dirty="0">
              <a:effectLst>
                <a:outerShdw blurRad="38100" dist="38100" dir="2700000" algn="tl">
                  <a:srgbClr val="FFFFFF"/>
                </a:outerShdw>
              </a:effectLst>
              <a:latin typeface="Garamond" pitchFamily="18" charset="0"/>
            </a:endParaRPr>
          </a:p>
        </p:txBody>
      </p:sp>
      <p:sp>
        <p:nvSpPr>
          <p:cNvPr id="2117" name="Text Box 219">
            <a:extLst>
              <a:ext uri="{FF2B5EF4-FFF2-40B4-BE49-F238E27FC236}">
                <a16:creationId xmlns:a16="http://schemas.microsoft.com/office/drawing/2014/main" id="{3066E573-F4D4-43FD-A259-AB488346F0F9}"/>
              </a:ext>
            </a:extLst>
          </p:cNvPr>
          <p:cNvSpPr txBox="1">
            <a:spLocks noChangeArrowheads="1"/>
          </p:cNvSpPr>
          <p:nvPr/>
        </p:nvSpPr>
        <p:spPr bwMode="auto">
          <a:xfrm>
            <a:off x="7235591" y="6761731"/>
            <a:ext cx="6238554" cy="37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marL="285750" indent="-285750"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eaLnBrk="1" hangingPunct="1">
              <a:lnSpc>
                <a:spcPct val="110000"/>
              </a:lnSpc>
              <a:spcBef>
                <a:spcPct val="50000"/>
              </a:spcBef>
            </a:pPr>
            <a:r>
              <a:rPr lang="en-US" altLang="en-US" sz="1800" dirty="0">
                <a:latin typeface="+mj-lt"/>
              </a:rPr>
              <a:t>Your text here</a:t>
            </a:r>
            <a:r>
              <a:rPr lang="en-US" sz="1800" dirty="0">
                <a:latin typeface="+mj-lt"/>
              </a:rPr>
              <a:t>.</a:t>
            </a:r>
          </a:p>
        </p:txBody>
      </p:sp>
      <p:sp>
        <p:nvSpPr>
          <p:cNvPr id="2076" name="Rectangle 220">
            <a:extLst>
              <a:ext uri="{FF2B5EF4-FFF2-40B4-BE49-F238E27FC236}">
                <a16:creationId xmlns:a16="http://schemas.microsoft.com/office/drawing/2014/main" id="{2D3CC89E-0A2C-401A-BA8A-723472DED37F}"/>
              </a:ext>
            </a:extLst>
          </p:cNvPr>
          <p:cNvSpPr>
            <a:spLocks noChangeArrowheads="1"/>
          </p:cNvSpPr>
          <p:nvPr/>
        </p:nvSpPr>
        <p:spPr bwMode="auto">
          <a:xfrm>
            <a:off x="7227005" y="6048538"/>
            <a:ext cx="6324437" cy="605865"/>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STATISTICAL METHODS</a:t>
            </a:r>
          </a:p>
        </p:txBody>
      </p:sp>
      <p:sp>
        <p:nvSpPr>
          <p:cNvPr id="2119" name="Text Box 210">
            <a:extLst>
              <a:ext uri="{FF2B5EF4-FFF2-40B4-BE49-F238E27FC236}">
                <a16:creationId xmlns:a16="http://schemas.microsoft.com/office/drawing/2014/main" id="{DA683F11-0CA3-44A9-82AA-B606B9AC80C0}"/>
              </a:ext>
            </a:extLst>
          </p:cNvPr>
          <p:cNvSpPr txBox="1">
            <a:spLocks noChangeArrowheads="1"/>
          </p:cNvSpPr>
          <p:nvPr/>
        </p:nvSpPr>
        <p:spPr bwMode="auto">
          <a:xfrm>
            <a:off x="7335259" y="3198532"/>
            <a:ext cx="6170303" cy="37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marL="285750" indent="-285750"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eaLnBrk="1" hangingPunct="1">
              <a:lnSpc>
                <a:spcPct val="110000"/>
              </a:lnSpc>
              <a:spcBef>
                <a:spcPct val="50000"/>
              </a:spcBef>
            </a:pPr>
            <a:r>
              <a:rPr lang="en-US" altLang="en-US" sz="1800" dirty="0">
                <a:effectLst/>
                <a:latin typeface="+mj-lt"/>
              </a:rPr>
              <a:t>Your text here</a:t>
            </a:r>
          </a:p>
        </p:txBody>
      </p:sp>
      <p:sp>
        <p:nvSpPr>
          <p:cNvPr id="2280" name="Text Box 37">
            <a:extLst>
              <a:ext uri="{FF2B5EF4-FFF2-40B4-BE49-F238E27FC236}">
                <a16:creationId xmlns:a16="http://schemas.microsoft.com/office/drawing/2014/main" id="{82A7FD0A-D25B-46B8-9C95-3308FA22809F}"/>
              </a:ext>
            </a:extLst>
          </p:cNvPr>
          <p:cNvSpPr txBox="1">
            <a:spLocks noChangeArrowheads="1"/>
          </p:cNvSpPr>
          <p:nvPr/>
        </p:nvSpPr>
        <p:spPr bwMode="auto">
          <a:xfrm>
            <a:off x="13858687" y="3172557"/>
            <a:ext cx="63281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eaLnBrk="1" hangingPunct="1">
              <a:spcBef>
                <a:spcPct val="0"/>
              </a:spcBef>
              <a:buNone/>
            </a:pPr>
            <a:r>
              <a:rPr lang="en-US" altLang="en-US" sz="1800" dirty="0">
                <a:latin typeface="+mj-lt"/>
              </a:rPr>
              <a:t>Your text here</a:t>
            </a:r>
            <a:endParaRPr lang="en-US" altLang="en-US" sz="1800" b="1" dirty="0">
              <a:solidFill>
                <a:srgbClr val="0860A8"/>
              </a:solidFill>
              <a:effectLst/>
              <a:latin typeface="+mj-lt"/>
            </a:endParaRPr>
          </a:p>
        </p:txBody>
      </p:sp>
      <p:sp>
        <p:nvSpPr>
          <p:cNvPr id="2281" name="Rectangle 211">
            <a:extLst>
              <a:ext uri="{FF2B5EF4-FFF2-40B4-BE49-F238E27FC236}">
                <a16:creationId xmlns:a16="http://schemas.microsoft.com/office/drawing/2014/main" id="{76CF7BCD-B7B2-4E70-9EAC-7F2420BD5103}"/>
              </a:ext>
            </a:extLst>
          </p:cNvPr>
          <p:cNvSpPr>
            <a:spLocks noChangeArrowheads="1"/>
          </p:cNvSpPr>
          <p:nvPr/>
        </p:nvSpPr>
        <p:spPr bwMode="auto">
          <a:xfrm>
            <a:off x="7239166" y="10014358"/>
            <a:ext cx="6324434" cy="599674"/>
          </a:xfrm>
          <a:prstGeom prst="rect">
            <a:avLst/>
          </a:prstGeom>
          <a:solidFill>
            <a:schemeClr val="accent6"/>
          </a:solidFill>
          <a:ln>
            <a:noFill/>
          </a:ln>
        </p:spPr>
        <p:txBody>
          <a:bodyPr wrap="none" anchor="ct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algn="ctr" eaLnBrk="1" hangingPunct="1">
              <a:spcBef>
                <a:spcPct val="0"/>
              </a:spcBef>
              <a:buFontTx/>
              <a:buNone/>
            </a:pPr>
            <a:r>
              <a:rPr lang="en-US" altLang="en-US" sz="3300" b="1" dirty="0">
                <a:solidFill>
                  <a:schemeClr val="bg1"/>
                </a:solidFill>
                <a:effectLst/>
                <a:latin typeface="Aktiv Grotesk XBold" panose="020B0804020202020204" pitchFamily="34" charset="-78"/>
                <a:cs typeface="Aktiv Grotesk XBold" panose="020B0804020202020204" pitchFamily="34" charset="-78"/>
              </a:rPr>
              <a:t>RESULTS</a:t>
            </a:r>
          </a:p>
        </p:txBody>
      </p:sp>
      <p:sp>
        <p:nvSpPr>
          <p:cNvPr id="6" name="TextBox 5">
            <a:extLst>
              <a:ext uri="{FF2B5EF4-FFF2-40B4-BE49-F238E27FC236}">
                <a16:creationId xmlns:a16="http://schemas.microsoft.com/office/drawing/2014/main" id="{E5AF65C8-EFE2-4877-895D-7209C35A376A}"/>
              </a:ext>
            </a:extLst>
          </p:cNvPr>
          <p:cNvSpPr txBox="1"/>
          <p:nvPr/>
        </p:nvSpPr>
        <p:spPr>
          <a:xfrm>
            <a:off x="6858000" y="8001000"/>
            <a:ext cx="13716000" cy="4572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BA753B51-00E9-49B3-A868-DDB249052BB2}"/>
              </a:ext>
            </a:extLst>
          </p:cNvPr>
          <p:cNvSpPr txBox="1"/>
          <p:nvPr/>
        </p:nvSpPr>
        <p:spPr>
          <a:xfrm>
            <a:off x="6858000" y="8001000"/>
            <a:ext cx="13716000" cy="4572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99C4ACB0-F429-424E-B325-A1BCEE85C155}"/>
              </a:ext>
            </a:extLst>
          </p:cNvPr>
          <p:cNvSpPr txBox="1"/>
          <p:nvPr/>
        </p:nvSpPr>
        <p:spPr>
          <a:xfrm>
            <a:off x="6814774" y="6660593"/>
            <a:ext cx="13716000" cy="4572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2" name="TextBox 11">
            <a:extLst>
              <a:ext uri="{FF2B5EF4-FFF2-40B4-BE49-F238E27FC236}">
                <a16:creationId xmlns:a16="http://schemas.microsoft.com/office/drawing/2014/main" id="{431C0B5D-F83F-4783-9BC5-565ACB082E12}"/>
              </a:ext>
            </a:extLst>
          </p:cNvPr>
          <p:cNvSpPr txBox="1"/>
          <p:nvPr/>
        </p:nvSpPr>
        <p:spPr>
          <a:xfrm>
            <a:off x="9551096" y="6749350"/>
            <a:ext cx="13716000" cy="45720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CFC9349F-E7A2-42E8-883C-B3A492441B34}"/>
              </a:ext>
            </a:extLst>
          </p:cNvPr>
          <p:cNvSpPr txBox="1"/>
          <p:nvPr/>
        </p:nvSpPr>
        <p:spPr>
          <a:xfrm>
            <a:off x="7357486" y="10680683"/>
            <a:ext cx="5995018" cy="67197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lvl="0" indent="-285750" algn="l" rtl="0">
              <a:spcAft>
                <a:spcPts val="200"/>
              </a:spcAft>
              <a:buFont typeface="Arial"/>
              <a:buChar char="•"/>
            </a:pPr>
            <a:r>
              <a:rPr lang="en-US" b="0" i="0" u="none" strike="noStrike" dirty="0">
                <a:solidFill>
                  <a:srgbClr val="000000"/>
                </a:solidFill>
                <a:latin typeface="+mj-lt"/>
                <a:ea typeface="Arial"/>
                <a:cs typeface="Arial"/>
              </a:rPr>
              <a:t>Your text here</a:t>
            </a:r>
            <a:endParaRPr lang="en-US" dirty="0">
              <a:latin typeface="+mj-lt"/>
            </a:endParaRPr>
          </a:p>
          <a:p>
            <a:pPr marL="285750" indent="-285750">
              <a:buFont typeface="Arial"/>
              <a:buChar char="•"/>
            </a:pPr>
            <a:endParaRPr lang="en-US" dirty="0"/>
          </a:p>
        </p:txBody>
      </p:sp>
      <p:sp>
        <p:nvSpPr>
          <p:cNvPr id="38" name="Text Box 37">
            <a:extLst>
              <a:ext uri="{FF2B5EF4-FFF2-40B4-BE49-F238E27FC236}">
                <a16:creationId xmlns:a16="http://schemas.microsoft.com/office/drawing/2014/main" id="{55D11A48-12A2-402A-9C6D-87775833203A}"/>
              </a:ext>
            </a:extLst>
          </p:cNvPr>
          <p:cNvSpPr txBox="1">
            <a:spLocks noChangeArrowheads="1"/>
          </p:cNvSpPr>
          <p:nvPr/>
        </p:nvSpPr>
        <p:spPr bwMode="auto">
          <a:xfrm>
            <a:off x="20628263" y="7808650"/>
            <a:ext cx="61967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defTabSz="1147763" eaLnBrk="0" hangingPunct="0">
              <a:spcBef>
                <a:spcPct val="20000"/>
              </a:spcBef>
              <a:buChar char="•"/>
              <a:defRPr sz="4000">
                <a:solidFill>
                  <a:schemeClr val="tx1"/>
                </a:solidFill>
                <a:latin typeface="Garamond" panose="02020404030301010803" pitchFamily="18" charset="0"/>
              </a:defRPr>
            </a:lvl1pPr>
            <a:lvl2pPr marL="742950" indent="-285750" defTabSz="1147763" eaLnBrk="0" hangingPunct="0">
              <a:spcBef>
                <a:spcPct val="20000"/>
              </a:spcBef>
              <a:buChar char="–"/>
              <a:defRPr sz="3500">
                <a:solidFill>
                  <a:schemeClr val="tx1"/>
                </a:solidFill>
                <a:latin typeface="Garamond" panose="02020404030301010803" pitchFamily="18" charset="0"/>
              </a:defRPr>
            </a:lvl2pPr>
            <a:lvl3pPr marL="1143000" indent="-228600" defTabSz="1147763" eaLnBrk="0" hangingPunct="0">
              <a:spcBef>
                <a:spcPct val="20000"/>
              </a:spcBef>
              <a:buChar char="•"/>
              <a:defRPr sz="3000">
                <a:solidFill>
                  <a:schemeClr val="tx1"/>
                </a:solidFill>
                <a:latin typeface="Garamond" panose="02020404030301010803" pitchFamily="18" charset="0"/>
              </a:defRPr>
            </a:lvl3pPr>
            <a:lvl4pPr marL="1600200" indent="-228600" defTabSz="1147763" eaLnBrk="0" hangingPunct="0">
              <a:spcBef>
                <a:spcPct val="20000"/>
              </a:spcBef>
              <a:buChar char="–"/>
              <a:defRPr sz="2500">
                <a:solidFill>
                  <a:schemeClr val="tx1"/>
                </a:solidFill>
                <a:latin typeface="Garamond" panose="02020404030301010803" pitchFamily="18" charset="0"/>
              </a:defRPr>
            </a:lvl4pPr>
            <a:lvl5pPr marL="2057400" indent="-228600" defTabSz="1147763" eaLnBrk="0" hangingPunct="0">
              <a:spcBef>
                <a:spcPct val="20000"/>
              </a:spcBef>
              <a:buChar char="»"/>
              <a:defRPr sz="2500">
                <a:solidFill>
                  <a:schemeClr val="tx1"/>
                </a:solidFill>
                <a:latin typeface="Garamond" panose="02020404030301010803" pitchFamily="18" charset="0"/>
              </a:defRPr>
            </a:lvl5pPr>
            <a:lvl6pPr marL="25146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6pPr>
            <a:lvl7pPr marL="29718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7pPr>
            <a:lvl8pPr marL="34290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8pPr>
            <a:lvl9pPr marL="3886200" indent="-228600" defTabSz="1147763" eaLnBrk="0" fontAlgn="base" hangingPunct="0">
              <a:spcBef>
                <a:spcPct val="20000"/>
              </a:spcBef>
              <a:spcAft>
                <a:spcPct val="0"/>
              </a:spcAft>
              <a:buChar char="»"/>
              <a:defRPr sz="2500">
                <a:solidFill>
                  <a:schemeClr val="tx1"/>
                </a:solidFill>
                <a:latin typeface="Garamond" panose="02020404030301010803" pitchFamily="18" charset="0"/>
              </a:defRPr>
            </a:lvl9pPr>
          </a:lstStyle>
          <a:p>
            <a:pPr eaLnBrk="1" hangingPunct="1">
              <a:spcBef>
                <a:spcPct val="0"/>
              </a:spcBef>
              <a:buNone/>
            </a:pPr>
            <a:endParaRPr lang="en-US" altLang="en-US" sz="1800" b="1" dirty="0">
              <a:solidFill>
                <a:srgbClr val="0860A8"/>
              </a:solidFill>
            </a:endParaRPr>
          </a:p>
        </p:txBody>
      </p:sp>
      <p:pic>
        <p:nvPicPr>
          <p:cNvPr id="4" name="Picture 3" descr="Logo&#10;&#10;Description automatically generated">
            <a:extLst>
              <a:ext uri="{FF2B5EF4-FFF2-40B4-BE49-F238E27FC236}">
                <a16:creationId xmlns:a16="http://schemas.microsoft.com/office/drawing/2014/main" id="{F5A9E4AE-C480-46D5-9314-3FB1124741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172" y="1206865"/>
            <a:ext cx="2081042" cy="489370"/>
          </a:xfrm>
          <a:prstGeom prst="rect">
            <a:avLst/>
          </a:prstGeom>
        </p:spPr>
      </p:pic>
      <p:sp>
        <p:nvSpPr>
          <p:cNvPr id="3" name="TextBox 2">
            <a:extLst>
              <a:ext uri="{FF2B5EF4-FFF2-40B4-BE49-F238E27FC236}">
                <a16:creationId xmlns:a16="http://schemas.microsoft.com/office/drawing/2014/main" id="{779BC76E-7009-4E7C-B757-8A3E889D676A}"/>
              </a:ext>
            </a:extLst>
          </p:cNvPr>
          <p:cNvSpPr txBox="1"/>
          <p:nvPr/>
        </p:nvSpPr>
        <p:spPr>
          <a:xfrm>
            <a:off x="25160748" y="1180318"/>
            <a:ext cx="2536723" cy="646331"/>
          </a:xfrm>
          <a:prstGeom prst="rect">
            <a:avLst/>
          </a:prstGeom>
          <a:noFill/>
        </p:spPr>
        <p:txBody>
          <a:bodyPr wrap="square" rtlCol="0">
            <a:spAutoFit/>
          </a:bodyPr>
          <a:lstStyle/>
          <a:p>
            <a:r>
              <a:rPr lang="en-US" dirty="0"/>
              <a:t>Affiliate logo </a:t>
            </a:r>
          </a:p>
          <a:p>
            <a:r>
              <a:rPr lang="en-US" dirty="0"/>
              <a:t>goes here</a:t>
            </a:r>
          </a:p>
        </p:txBody>
      </p:sp>
      <p:sp>
        <p:nvSpPr>
          <p:cNvPr id="7" name="TextBox 6">
            <a:extLst>
              <a:ext uri="{FF2B5EF4-FFF2-40B4-BE49-F238E27FC236}">
                <a16:creationId xmlns:a16="http://schemas.microsoft.com/office/drawing/2014/main" id="{9FBE5C5B-94B1-B7E8-9B15-27ECE00CD56A}"/>
              </a:ext>
            </a:extLst>
          </p:cNvPr>
          <p:cNvSpPr txBox="1"/>
          <p:nvPr/>
        </p:nvSpPr>
        <p:spPr>
          <a:xfrm>
            <a:off x="628109" y="15317467"/>
            <a:ext cx="26461155" cy="1200329"/>
          </a:xfrm>
          <a:prstGeom prst="rect">
            <a:avLst/>
          </a:prstGeom>
          <a:noFill/>
        </p:spPr>
        <p:txBody>
          <a:bodyPr wrap="none" rtlCol="0">
            <a:spAutoFit/>
          </a:bodyPr>
          <a:lstStyle/>
          <a:p>
            <a:r>
              <a:rPr lang="en-US" sz="1800" i="1" dirty="0">
                <a:solidFill>
                  <a:schemeClr val="bg1"/>
                </a:solidFill>
                <a:effectLst/>
                <a:latin typeface="Arial" panose="020B0604020202020204" pitchFamily="34" charset="0"/>
                <a:ea typeface="Calibri" panose="020F0502020204030204" pitchFamily="34" charset="0"/>
              </a:rPr>
              <a:t>Support for BMC2 is provided by Blue Cross and Blue Shield of Michigan (BCBSM) and Blue Care Network as part of the BCBSM Value Partnerships program. Although BCBSM and BMC2 work collaboratively, the opinions, beliefs and viewpoints expressed </a:t>
            </a:r>
          </a:p>
          <a:p>
            <a:r>
              <a:rPr lang="en-US" sz="1800" i="1" dirty="0">
                <a:solidFill>
                  <a:schemeClr val="bg1"/>
                </a:solidFill>
                <a:effectLst/>
                <a:latin typeface="Arial" panose="020B0604020202020204" pitchFamily="34" charset="0"/>
                <a:ea typeface="Calibri" panose="020F0502020204030204" pitchFamily="34" charset="0"/>
              </a:rPr>
              <a:t>by the authors do not necessarily reflect the opinions, beliefs, and viewpoints of BCBSM or any of its employees. Further, BCBSM does not have access to BMC2 data, and all patient episodes occurring at engaged hospitals are included in the data registries,</a:t>
            </a:r>
          </a:p>
          <a:p>
            <a:r>
              <a:rPr lang="en-US" sz="1800" i="1" dirty="0">
                <a:solidFill>
                  <a:schemeClr val="bg1"/>
                </a:solidFill>
                <a:effectLst/>
                <a:latin typeface="Arial" panose="020B0604020202020204" pitchFamily="34" charset="0"/>
                <a:ea typeface="Calibri" panose="020F0502020204030204" pitchFamily="34" charset="0"/>
              </a:rPr>
              <a:t>regardless of payer.</a:t>
            </a:r>
            <a:endParaRPr lang="en-US" sz="1800" i="1" dirty="0">
              <a:solidFill>
                <a:schemeClr val="bg1"/>
              </a:solidFill>
              <a:effectLst/>
              <a:latin typeface="Calibri" panose="020F0502020204030204" pitchFamily="34" charset="0"/>
              <a:ea typeface="Calibri" panose="020F0502020204030204" pitchFamily="34" charset="0"/>
            </a:endParaRPr>
          </a:p>
          <a:p>
            <a:endParaRPr lang="en-US" dirty="0"/>
          </a:p>
        </p:txBody>
      </p:sp>
    </p:spTree>
  </p:cSld>
  <p:clrMapOvr>
    <a:masterClrMapping/>
  </p:clrMapOvr>
</p:sld>
</file>

<file path=ppt/theme/theme1.xml><?xml version="1.0" encoding="utf-8"?>
<a:theme xmlns:a="http://schemas.openxmlformats.org/drawingml/2006/main" name="Michigan Medicine and BMC2">
  <a:themeElements>
    <a:clrScheme name="BMC2 1">
      <a:dk1>
        <a:srgbClr val="000000"/>
      </a:dk1>
      <a:lt1>
        <a:srgbClr val="FFFFFF"/>
      </a:lt1>
      <a:dk2>
        <a:srgbClr val="00274C"/>
      </a:dk2>
      <a:lt2>
        <a:srgbClr val="E7E6E6"/>
      </a:lt2>
      <a:accent1>
        <a:srgbClr val="B6202E"/>
      </a:accent1>
      <a:accent2>
        <a:srgbClr val="D75F18"/>
      </a:accent2>
      <a:accent3>
        <a:srgbClr val="FFCB05"/>
      </a:accent3>
      <a:accent4>
        <a:srgbClr val="2F65A7"/>
      </a:accent4>
      <a:accent5>
        <a:srgbClr val="2B388B"/>
      </a:accent5>
      <a:accent6>
        <a:srgbClr val="6D6D70"/>
      </a:accent6>
      <a:hlink>
        <a:srgbClr val="4471C4"/>
      </a:hlink>
      <a:folHlink>
        <a:srgbClr val="B6202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chigan Medicine and BMC2" id="{74EDC460-0CA7-4BFF-A37E-8A0AF10D4645}" vid="{42282645-1F83-4A5A-AB96-ACE8EB0F69DD}"/>
    </a:ext>
  </a:extLst>
</a:theme>
</file>

<file path=docProps/app.xml><?xml version="1.0" encoding="utf-8"?>
<Properties xmlns="http://schemas.openxmlformats.org/officeDocument/2006/extended-properties" xmlns:vt="http://schemas.openxmlformats.org/officeDocument/2006/docPropsVTypes">
  <Template>Michigan Medicine and BMC2</Template>
  <TotalTime>2181</TotalTime>
  <Words>148</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Aktiv Grotesk XBold</vt:lpstr>
      <vt:lpstr>Arial</vt:lpstr>
      <vt:lpstr>Calibri</vt:lpstr>
      <vt:lpstr>Courier New</vt:lpstr>
      <vt:lpstr>Garamond</vt:lpstr>
      <vt:lpstr>Michigan Medicine and BMC2</vt:lpstr>
      <vt:lpstr>PowerPoint Presentation</vt:lpstr>
    </vt:vector>
  </TitlesOfParts>
  <Company>GB Designs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 Bondie</dc:creator>
  <cp:lastModifiedBy>Walker, Elizabeth</cp:lastModifiedBy>
  <cp:revision>323</cp:revision>
  <dcterms:created xsi:type="dcterms:W3CDTF">2006-03-09T22:11:57Z</dcterms:created>
  <dcterms:modified xsi:type="dcterms:W3CDTF">2024-05-06T18:20:52Z</dcterms:modified>
</cp:coreProperties>
</file>