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84" r:id="rId7"/>
    <p:sldId id="264" r:id="rId8"/>
    <p:sldId id="266" r:id="rId9"/>
    <p:sldId id="267" r:id="rId10"/>
    <p:sldId id="268" r:id="rId11"/>
    <p:sldId id="269" r:id="rId12"/>
    <p:sldId id="271" r:id="rId13"/>
    <p:sldId id="283" r:id="rId14"/>
    <p:sldId id="272" r:id="rId15"/>
    <p:sldId id="273" r:id="rId16"/>
    <p:sldId id="274" r:id="rId17"/>
    <p:sldId id="275" r:id="rId18"/>
    <p:sldId id="281" r:id="rId19"/>
    <p:sldId id="276" r:id="rId20"/>
    <p:sldId id="277" r:id="rId21"/>
    <p:sldId id="285" r:id="rId22"/>
    <p:sldId id="278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59" d="100"/>
          <a:sy n="59" d="100"/>
        </p:scale>
        <p:origin x="60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D74D5-8B40-F15F-BAB8-FB65FDFA6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B26181-F38E-1D4E-6576-CA818688B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4F324-D565-3DD2-5AD7-D107A40DF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5BF0-5EF7-4E54-8665-B8E4A5302C0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F4AFC-7FC2-D129-A4E0-9DE70C5D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A968C-61B7-BC6C-36B8-B7C8A122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9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2843E-CA3E-5D4D-BCBE-A8EBDCE72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D45552-C760-2869-BDBA-EDC22D381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E78E6-96A5-A665-AF4E-08B15F6A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5BF0-5EF7-4E54-8665-B8E4A5302C0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B341B-19D5-AAE3-95D5-46ED21AA9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DB73E-84F2-B931-28FD-6391B14B2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84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A5B355-942A-5F84-6E7F-9C5B4DE30A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88D993-5E6E-C07D-B264-C4179395C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A540C-0286-9AB2-BA0A-41EAD0AF1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5BF0-5EF7-4E54-8665-B8E4A5302C0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37C43-D8E5-5164-DC66-F4666DFB2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968F8-8B0C-9A43-7D03-D8E6F16D2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4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A6E65-D500-1F5B-099A-10E34624C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927F7-9195-A372-0D84-4BF3A9F38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053FC-38AF-AAC3-51C1-60806C926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5BF0-5EF7-4E54-8665-B8E4A5302C0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888FE-2C97-EDB5-703F-876C9C62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6EA6A-8229-4602-D7AB-5D136516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76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3A4CE-5C1B-4682-33AC-9C36E1B6B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A157BF-22C4-1C3A-55E4-31AEDC975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3E3CB-CE82-3749-FDD5-ECCC22D2A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5BF0-5EF7-4E54-8665-B8E4A5302C0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15F96-984D-05D5-068A-BA651B6C0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E43B-F840-12DF-E8B3-D053282A6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28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FB261-A09C-2C2B-BA2F-9845BA930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CC6CF-2FB1-1225-F907-C854368D96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38024-8C93-0377-B484-9627AEE17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56AD5-F5EB-E618-26EE-909199DE0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5BF0-5EF7-4E54-8665-B8E4A5302C0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3EEE9-BE8B-9822-3CE1-86CE04D1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C6917D-4B35-2855-7BBC-1C9C6923E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24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3E5E7-CB20-D82E-A11A-B30849DF6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3FA8B-E10B-F2A6-F057-2FAC06FFD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1E772-C4E3-687E-A458-39F781F6D5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4B825D-9A53-E53C-C1B7-2218C3FC8C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B15BBC-9BAD-16F5-E66A-80F246D2D9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755015-A808-2109-C3BB-1916EBB8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5BF0-5EF7-4E54-8665-B8E4A5302C0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2B1B0F-2DC5-1DB3-4A1E-6A134CBF0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5C15B6-6256-7578-E5CC-944DC72B1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0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31982-BEBA-F8F5-8BA6-CD7483B6C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C78E18-B95C-4700-465E-80D29C147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5BF0-5EF7-4E54-8665-B8E4A5302C0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89E105-F835-3784-484F-8CEF92EA8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74A6AA-0E8E-A740-3937-4EB315FF5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89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F8337D-04B7-A042-75E5-F67809757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5BF0-5EF7-4E54-8665-B8E4A5302C0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970ACB-D2F0-2615-AE1C-149FE86EE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5E5DE-7E20-B90D-CD15-27BEB6DA3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66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368EE-6B08-BA4E-49D2-07BC9D041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A2AA6-68E8-554F-FFFA-96A333792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F06AC-E3A4-7C97-D4D2-5666AAA05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5D64E-0E26-202F-F739-B77B2E85F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5BF0-5EF7-4E54-8665-B8E4A5302C0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07B445-088B-83CD-8AC8-77669444A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71897-253B-850A-828E-AEA8998C8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31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B2D3-9255-823D-7185-2138F5335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73E907-485F-37DA-E716-37AF98E26C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91D8B-F0C9-ECB8-6E83-8E3C270BC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687E4-3D28-EFCF-CC05-34766438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5BF0-5EF7-4E54-8665-B8E4A5302C0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7844D-EE24-70BF-61DD-3DBC26B7A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3C87A-5527-9D49-1AEF-55034D348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98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92D7D5-BFB7-2BE9-415B-11635FA3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AA039-8597-E281-D56E-B3E128EAA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871BC-DCA4-E015-D9F1-298E0BE04C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A5BF0-5EF7-4E54-8665-B8E4A5302C0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3CE88-BC6D-1879-466D-D0E1F43F5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C0F92-7845-60BA-9FC5-56CCD6B48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BF4E8-F0FC-4139-AB5B-092A23B78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hone&#10;&#10;Description automatically generated with medium confidence">
            <a:extLst>
              <a:ext uri="{FF2B5EF4-FFF2-40B4-BE49-F238E27FC236}">
                <a16:creationId xmlns:a16="http://schemas.microsoft.com/office/drawing/2014/main" id="{3DC3B6FC-6FE6-5B09-27BD-BE166D237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25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erson's profile&#10;&#10;Description automatically generated with medium confidence">
            <a:extLst>
              <a:ext uri="{FF2B5EF4-FFF2-40B4-BE49-F238E27FC236}">
                <a16:creationId xmlns:a16="http://schemas.microsoft.com/office/drawing/2014/main" id="{DAF68C5E-A28E-DAC5-3DFE-ABDCCBC55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16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 with low confidence">
            <a:extLst>
              <a:ext uri="{FF2B5EF4-FFF2-40B4-BE49-F238E27FC236}">
                <a16:creationId xmlns:a16="http://schemas.microsoft.com/office/drawing/2014/main" id="{0F160BB6-A1C2-C11D-8D5E-602253474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60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mera and computer on a table&#10;&#10;Description automatically generated with low confidence">
            <a:extLst>
              <a:ext uri="{FF2B5EF4-FFF2-40B4-BE49-F238E27FC236}">
                <a16:creationId xmlns:a16="http://schemas.microsoft.com/office/drawing/2014/main" id="{2B844AD4-6A42-6A12-F42F-D7D4904E3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99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mera and computer on a table&#10;&#10;Description automatically generated with low confidence">
            <a:extLst>
              <a:ext uri="{FF2B5EF4-FFF2-40B4-BE49-F238E27FC236}">
                <a16:creationId xmlns:a16="http://schemas.microsoft.com/office/drawing/2014/main" id="{728706AE-EECF-C3C8-B5BA-637E2BD19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, screenshot, font, sign&#10;&#10;Description automatically generated">
            <a:extLst>
              <a:ext uri="{FF2B5EF4-FFF2-40B4-BE49-F238E27FC236}">
                <a16:creationId xmlns:a16="http://schemas.microsoft.com/office/drawing/2014/main" id="{898E75FF-60F8-898A-F750-FC3C4A72F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08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eelchair and a person in a wheelchair&#10;&#10;Description automatically generated with low confidence">
            <a:extLst>
              <a:ext uri="{FF2B5EF4-FFF2-40B4-BE49-F238E27FC236}">
                <a16:creationId xmlns:a16="http://schemas.microsoft.com/office/drawing/2014/main" id="{256333A3-89D9-9344-78F8-22A1F9EE5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09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8ABC2FE4-4179-2210-5E75-6C6953B34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04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blue gloves and gloves holding syringe&#10;&#10;Description automatically generated">
            <a:extLst>
              <a:ext uri="{FF2B5EF4-FFF2-40B4-BE49-F238E27FC236}">
                <a16:creationId xmlns:a16="http://schemas.microsoft.com/office/drawing/2014/main" id="{38011830-6647-E080-5CE2-422D03D21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72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aper with a question mark on her face&#10;&#10;Description automatically generated with medium confidence">
            <a:extLst>
              <a:ext uri="{FF2B5EF4-FFF2-40B4-BE49-F238E27FC236}">
                <a16:creationId xmlns:a16="http://schemas.microsoft.com/office/drawing/2014/main" id="{7F1A56DB-B9C6-BA79-FD3A-4DDF2F210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90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and chart with a red arrow&#10;&#10;Description automatically generated">
            <a:extLst>
              <a:ext uri="{FF2B5EF4-FFF2-40B4-BE49-F238E27FC236}">
                <a16:creationId xmlns:a16="http://schemas.microsoft.com/office/drawing/2014/main" id="{7BED465D-7853-71DE-03A4-5176FC258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2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folders on a yellow surface&#10;&#10;Description automatically generated with low confidence">
            <a:extLst>
              <a:ext uri="{FF2B5EF4-FFF2-40B4-BE49-F238E27FC236}">
                <a16:creationId xmlns:a16="http://schemas.microsoft.com/office/drawing/2014/main" id="{0D9C0813-C504-BF71-F0E4-D84F57FD8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74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049DEA44-5D73-B0AF-594E-FBB0138FE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77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folders on a yellow surface&#10;&#10;Description automatically generated with low confidence">
            <a:extLst>
              <a:ext uri="{FF2B5EF4-FFF2-40B4-BE49-F238E27FC236}">
                <a16:creationId xmlns:a16="http://schemas.microsoft.com/office/drawing/2014/main" id="{8182AC0C-039D-0B31-BD49-E2D36CBA2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group of people with cameras&#10;&#10;Description automatically generated with low confidence">
            <a:extLst>
              <a:ext uri="{FF2B5EF4-FFF2-40B4-BE49-F238E27FC236}">
                <a16:creationId xmlns:a16="http://schemas.microsoft.com/office/drawing/2014/main" id="{5CA0E8F8-3882-045C-E574-7382B84A2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6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phone and a computer&#10;&#10;Description automatically generated with low confidence">
            <a:extLst>
              <a:ext uri="{FF2B5EF4-FFF2-40B4-BE49-F238E27FC236}">
                <a16:creationId xmlns:a16="http://schemas.microsoft.com/office/drawing/2014/main" id="{8E1F2903-E009-B721-B65A-E63FEAA60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34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erson holding a device&#10;&#10;Description automatically generated">
            <a:extLst>
              <a:ext uri="{FF2B5EF4-FFF2-40B4-BE49-F238E27FC236}">
                <a16:creationId xmlns:a16="http://schemas.microsoft.com/office/drawing/2014/main" id="{BA4DEB0F-5536-B110-B901-CEB173BB2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36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and a thank you sign&#10;&#10;Description automatically generated">
            <a:extLst>
              <a:ext uri="{FF2B5EF4-FFF2-40B4-BE49-F238E27FC236}">
                <a16:creationId xmlns:a16="http://schemas.microsoft.com/office/drawing/2014/main" id="{55B4D642-1FDE-2044-707E-A3D2D9E18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95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tanding next to each other&#10;&#10;Description automatically generated with medium confidence">
            <a:extLst>
              <a:ext uri="{FF2B5EF4-FFF2-40B4-BE49-F238E27FC236}">
                <a16:creationId xmlns:a16="http://schemas.microsoft.com/office/drawing/2014/main" id="{A987AB8E-B5F2-27B1-1CE6-AE1FDF76C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30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5A96A5BE-E7CF-ACCB-53C8-57EB4FDCC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3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4C0D0F75-0A57-11BA-DE35-AB2133235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07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8E15FBE9-5203-8F20-7CE2-CC95908D1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02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lue and white page&#10;&#10;Description automatically generated">
            <a:extLst>
              <a:ext uri="{FF2B5EF4-FFF2-40B4-BE49-F238E27FC236}">
                <a16:creationId xmlns:a16="http://schemas.microsoft.com/office/drawing/2014/main" id="{530CD3C7-5C05-DF56-D402-71E6B825B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3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DC2B2E8D-9E03-5CDD-84E6-1941AB485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49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E9E4BF27-FC92-104A-9772-191F2BFE7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3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0</Words>
  <Application>Microsoft Office PowerPoint</Application>
  <PresentationFormat>Widescreen</PresentationFormat>
  <Paragraphs>0</Paragraphs>
  <Slides>23</Slides>
  <Notes>0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Michigan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Walker, Elizabeth</dc:creator>
  <cp:lastModifiedBy>Walker, Elizabeth</cp:lastModifiedBy>
  <cp:revision>10</cp:revision>
  <dcterms:created xsi:type="dcterms:W3CDTF">2023-05-16T17:35:33Z</dcterms:created>
  <dcterms:modified xsi:type="dcterms:W3CDTF">2024-02-29T17:31:51Z</dcterms:modified>
</cp:coreProperties>
</file>