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327"/>
  </p:normalViewPr>
  <p:slideViewPr>
    <p:cSldViewPr snapToGrid="0" snapToObjects="1">
      <p:cViewPr varScale="1">
        <p:scale>
          <a:sx n="125" d="100"/>
          <a:sy n="125" d="100"/>
        </p:scale>
        <p:origin x="4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94F1-2FBA-CD4D-8988-0A20F22102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3078480"/>
            <a:ext cx="12192000" cy="1097279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E450F5-7DDC-2041-9D72-4A2ADCA9F57F}"/>
              </a:ext>
            </a:extLst>
          </p:cNvPr>
          <p:cNvSpPr/>
          <p:nvPr userDrawn="1"/>
        </p:nvSpPr>
        <p:spPr>
          <a:xfrm>
            <a:off x="0" y="0"/>
            <a:ext cx="12192000" cy="274320"/>
          </a:xfrm>
          <a:prstGeom prst="rect">
            <a:avLst/>
          </a:prstGeom>
          <a:solidFill>
            <a:srgbClr val="B7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254FB-9BE2-FD4A-85A8-E4A91230D1E3}"/>
              </a:ext>
            </a:extLst>
          </p:cNvPr>
          <p:cNvGrpSpPr/>
          <p:nvPr userDrawn="1"/>
        </p:nvGrpSpPr>
        <p:grpSpPr>
          <a:xfrm>
            <a:off x="2776209" y="793208"/>
            <a:ext cx="6639582" cy="578392"/>
            <a:chOff x="2248154" y="793208"/>
            <a:chExt cx="4982522" cy="434041"/>
          </a:xfrm>
        </p:grpSpPr>
        <p:pic>
          <p:nvPicPr>
            <p:cNvPr id="9" name="Picture 8" descr="Icon&#10;&#10;Description automatically generated">
              <a:extLst>
                <a:ext uri="{FF2B5EF4-FFF2-40B4-BE49-F238E27FC236}">
                  <a16:creationId xmlns:a16="http://schemas.microsoft.com/office/drawing/2014/main" id="{47E05FE5-F46F-4E4F-8B85-BFDB7B7AC3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48154" y="793208"/>
              <a:ext cx="1850704" cy="434041"/>
            </a:xfrm>
            <a:prstGeom prst="rect">
              <a:avLst/>
            </a:prstGeom>
          </p:spPr>
        </p:pic>
        <p:pic>
          <p:nvPicPr>
            <p:cNvPr id="10" name="Picture 9" descr="A picture containing text, outdoor, sign, tableware&#10;&#10;Description automatically generated">
              <a:extLst>
                <a:ext uri="{FF2B5EF4-FFF2-40B4-BE49-F238E27FC236}">
                  <a16:creationId xmlns:a16="http://schemas.microsoft.com/office/drawing/2014/main" id="{88E22C19-267F-6F4E-85FD-1200131FA1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796652" y="864833"/>
              <a:ext cx="2434024" cy="2907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79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7FCBB-0062-C64E-9113-5B214F0CB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95A86-D2EE-854A-A9F9-21BEA9D0024D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 sz="3000"/>
            </a:lvl1pPr>
            <a:lvl2pPr marL="344488" indent="-223838">
              <a:tabLst/>
              <a:defRPr/>
            </a:lvl2pPr>
            <a:lvl4pPr marL="577850" indent="-233363">
              <a:buSzPct val="80000"/>
              <a:buFont typeface="Courier New" panose="02070309020205020404" pitchFamily="49" charset="0"/>
              <a:buChar char="o"/>
              <a:tabLst/>
              <a:defRPr sz="2400"/>
            </a:lvl4pPr>
          </a:lstStyle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F59FDB-B506-E84E-944B-C6F2A119E26D}"/>
              </a:ext>
            </a:extLst>
          </p:cNvPr>
          <p:cNvSpPr/>
          <p:nvPr userDrawn="1"/>
        </p:nvSpPr>
        <p:spPr>
          <a:xfrm>
            <a:off x="0" y="6266295"/>
            <a:ext cx="12192000" cy="591705"/>
          </a:xfrm>
          <a:prstGeom prst="rect">
            <a:avLst/>
          </a:prstGeom>
          <a:gradFill flip="none" rotWithShape="1">
            <a:gsLst>
              <a:gs pos="50000">
                <a:srgbClr val="2B398B"/>
              </a:gs>
              <a:gs pos="100000">
                <a:srgbClr val="B7202E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FFCD94-865A-E04A-9238-EB7DE3001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547" y="6383543"/>
            <a:ext cx="1300623" cy="305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63CA81-F9B3-7A4E-909C-9442E651DB09}"/>
              </a:ext>
            </a:extLst>
          </p:cNvPr>
          <p:cNvSpPr txBox="1"/>
          <p:nvPr userDrawn="1"/>
        </p:nvSpPr>
        <p:spPr>
          <a:xfrm>
            <a:off x="9339812" y="6397397"/>
            <a:ext cx="250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BMC2.org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37F86576-08AF-5F40-8AB3-2DC0601354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8459"/>
          <a:stretch/>
        </p:blipFill>
        <p:spPr>
          <a:xfrm>
            <a:off x="7988959" y="6145744"/>
            <a:ext cx="2455333" cy="235644"/>
          </a:xfrm>
          <a:prstGeom prst="rect">
            <a:avLst/>
          </a:prstGeom>
        </p:spPr>
      </p:pic>
      <p:pic>
        <p:nvPicPr>
          <p:cNvPr id="11" name="Picture 10" descr="A picture containing text, clipart, plate, dishware&#10;&#10;Description automatically generated">
            <a:extLst>
              <a:ext uri="{FF2B5EF4-FFF2-40B4-BE49-F238E27FC236}">
                <a16:creationId xmlns:a16="http://schemas.microsoft.com/office/drawing/2014/main" id="{8DE329E4-84D7-D641-A417-C76D6243C4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65638" y="6416814"/>
            <a:ext cx="2077075" cy="24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6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7D947-3316-BA4C-95A1-0857AA3BB9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92400"/>
            <a:ext cx="12192000" cy="1036955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36B5F5-2122-3149-80D3-6AD054C7299F}"/>
              </a:ext>
            </a:extLst>
          </p:cNvPr>
          <p:cNvSpPr/>
          <p:nvPr userDrawn="1"/>
        </p:nvSpPr>
        <p:spPr>
          <a:xfrm>
            <a:off x="0" y="6266295"/>
            <a:ext cx="12192000" cy="591705"/>
          </a:xfrm>
          <a:prstGeom prst="rect">
            <a:avLst/>
          </a:prstGeom>
          <a:gradFill flip="none" rotWithShape="1">
            <a:gsLst>
              <a:gs pos="50000">
                <a:srgbClr val="2B398B"/>
              </a:gs>
              <a:gs pos="100000">
                <a:srgbClr val="B7202E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BE6BAD-5937-E74B-AEFD-DC040A07C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547" y="6383543"/>
            <a:ext cx="1300623" cy="305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194648-D43C-0348-A1ED-6570301E945D}"/>
              </a:ext>
            </a:extLst>
          </p:cNvPr>
          <p:cNvSpPr txBox="1"/>
          <p:nvPr userDrawn="1"/>
        </p:nvSpPr>
        <p:spPr>
          <a:xfrm>
            <a:off x="9339812" y="6397397"/>
            <a:ext cx="2504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BMC2.org</a:t>
            </a:r>
          </a:p>
        </p:txBody>
      </p:sp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57DF98A3-6A4D-E74D-9C21-F11B5C672E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8459"/>
          <a:stretch/>
        </p:blipFill>
        <p:spPr>
          <a:xfrm>
            <a:off x="7988959" y="6145744"/>
            <a:ext cx="2455333" cy="235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3B2791-7B90-004B-8F5A-31458E8D49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95650" y="3992880"/>
            <a:ext cx="5600700" cy="63500"/>
          </a:xfrm>
          <a:prstGeom prst="rect">
            <a:avLst/>
          </a:prstGeom>
        </p:spPr>
      </p:pic>
      <p:pic>
        <p:nvPicPr>
          <p:cNvPr id="12" name="Picture 11" descr="A picture containing text, clipart, plate, dishware&#10;&#10;Description automatically generated">
            <a:extLst>
              <a:ext uri="{FF2B5EF4-FFF2-40B4-BE49-F238E27FC236}">
                <a16:creationId xmlns:a16="http://schemas.microsoft.com/office/drawing/2014/main" id="{E3B9C227-A09E-6943-901D-3CA65E9FD26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165638" y="6416814"/>
            <a:ext cx="2077075" cy="24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5AD33-47F0-984F-BAAF-8CD71A503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602B5-1EFC-FF40-A256-8FD4EB627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449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95EE-0A24-104D-AC12-79C96A4C5D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130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6680F-B16B-9C4F-AD71-AF6085D2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BA893-AD3E-4841-B286-802F8AC8F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2752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C2DE7-A013-1B43-8C1C-4A4BE5F9D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Divider Slide</a:t>
            </a:r>
          </a:p>
        </p:txBody>
      </p:sp>
    </p:spTree>
    <p:extLst>
      <p:ext uri="{BB962C8B-B14F-4D97-AF65-F5344CB8AC3E}">
        <p14:creationId xmlns:p14="http://schemas.microsoft.com/office/powerpoint/2010/main" val="3224145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MC2 1">
      <a:dk1>
        <a:srgbClr val="000000"/>
      </a:dk1>
      <a:lt1>
        <a:srgbClr val="FFFFFF"/>
      </a:lt1>
      <a:dk2>
        <a:srgbClr val="00274C"/>
      </a:dk2>
      <a:lt2>
        <a:srgbClr val="E7E6E6"/>
      </a:lt2>
      <a:accent1>
        <a:srgbClr val="B6202E"/>
      </a:accent1>
      <a:accent2>
        <a:srgbClr val="D75F18"/>
      </a:accent2>
      <a:accent3>
        <a:srgbClr val="FFCB05"/>
      </a:accent3>
      <a:accent4>
        <a:srgbClr val="2F65A7"/>
      </a:accent4>
      <a:accent5>
        <a:srgbClr val="2B388B"/>
      </a:accent5>
      <a:accent6>
        <a:srgbClr val="6D6D70"/>
      </a:accent6>
      <a:hlink>
        <a:srgbClr val="4471C4"/>
      </a:hlink>
      <a:folHlink>
        <a:srgbClr val="B6202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Courier New</vt:lpstr>
      <vt:lpstr>Office Theme</vt:lpstr>
      <vt:lpstr>Presentation Title</vt:lpstr>
      <vt:lpstr>PowerPoint Presentation</vt:lpstr>
      <vt:lpstr>Divider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Soave, Martin</dc:creator>
  <cp:lastModifiedBy>Soave, Martin</cp:lastModifiedBy>
  <cp:revision>3</cp:revision>
  <dcterms:created xsi:type="dcterms:W3CDTF">2021-02-25T21:34:37Z</dcterms:created>
  <dcterms:modified xsi:type="dcterms:W3CDTF">2021-02-26T19:30:15Z</dcterms:modified>
</cp:coreProperties>
</file>