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 varScale="1">
        <p:scale>
          <a:sx n="67" d="100"/>
          <a:sy n="67" d="100"/>
        </p:scale>
        <p:origin x="62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0494F1-2FBA-CD4D-8988-0A20F22102B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0" y="3078480"/>
            <a:ext cx="12192000" cy="1097279"/>
          </a:xfrm>
        </p:spPr>
        <p:txBody>
          <a:bodyPr anchor="b"/>
          <a:lstStyle>
            <a:lvl1pPr algn="ctr">
              <a:defRPr sz="6000" b="1"/>
            </a:lvl1pPr>
          </a:lstStyle>
          <a:p>
            <a:r>
              <a:rPr lang="en-US" dirty="0"/>
              <a:t>Presentation Title</a:t>
            </a:r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A35414B0-D96A-794E-8A8D-5D32139C6F9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62198" y="793208"/>
            <a:ext cx="2467605" cy="57872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6E450F5-7DDC-2041-9D72-4A2ADCA9F57F}"/>
              </a:ext>
            </a:extLst>
          </p:cNvPr>
          <p:cNvSpPr/>
          <p:nvPr userDrawn="1"/>
        </p:nvSpPr>
        <p:spPr>
          <a:xfrm>
            <a:off x="0" y="0"/>
            <a:ext cx="12192000" cy="274320"/>
          </a:xfrm>
          <a:prstGeom prst="rect">
            <a:avLst/>
          </a:prstGeom>
          <a:solidFill>
            <a:srgbClr val="B72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95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7FCBB-0062-C64E-9113-5B214F0CB4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795A86-D2EE-854A-A9F9-21BEA9D0024D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457200" indent="-457200">
              <a:buFont typeface="Arial" panose="020B0604020202020204" pitchFamily="34" charset="0"/>
              <a:buChar char="•"/>
              <a:defRPr sz="3000"/>
            </a:lvl1pPr>
            <a:lvl2pPr marL="746125" indent="-288925">
              <a:tabLst/>
              <a:defRPr/>
            </a:lvl2pPr>
            <a:lvl4pPr marL="577850" indent="-233363">
              <a:buSzPct val="80000"/>
              <a:buFont typeface="Courier New" panose="02070309020205020404" pitchFamily="49" charset="0"/>
              <a:buChar char="o"/>
              <a:tabLst/>
              <a:defRPr sz="2400"/>
            </a:lvl4pPr>
            <a:lvl5pPr marL="1539875" indent="-228600">
              <a:defRPr/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4"/>
            <a:r>
              <a:rPr lang="en-US" dirty="0"/>
              <a:t>Fourth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4F59FDB-B506-E84E-944B-C6F2A119E26D}"/>
              </a:ext>
            </a:extLst>
          </p:cNvPr>
          <p:cNvSpPr/>
          <p:nvPr userDrawn="1"/>
        </p:nvSpPr>
        <p:spPr>
          <a:xfrm>
            <a:off x="0" y="6266295"/>
            <a:ext cx="12192000" cy="591705"/>
          </a:xfrm>
          <a:prstGeom prst="rect">
            <a:avLst/>
          </a:prstGeom>
          <a:gradFill flip="none" rotWithShape="1">
            <a:gsLst>
              <a:gs pos="50000">
                <a:srgbClr val="2B398B"/>
              </a:gs>
              <a:gs pos="100000">
                <a:srgbClr val="B7202E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95FFCD94-865A-E04A-9238-EB7DE3001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3547" y="6383543"/>
            <a:ext cx="1300623" cy="30503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E63CA81-F9B3-7A4E-909C-9442E651DB09}"/>
              </a:ext>
            </a:extLst>
          </p:cNvPr>
          <p:cNvSpPr txBox="1"/>
          <p:nvPr userDrawn="1"/>
        </p:nvSpPr>
        <p:spPr>
          <a:xfrm>
            <a:off x="9339812" y="6397397"/>
            <a:ext cx="2504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1"/>
                </a:solidFill>
              </a:rPr>
              <a:t>BMC2.org</a:t>
            </a:r>
          </a:p>
        </p:txBody>
      </p:sp>
      <p:pic>
        <p:nvPicPr>
          <p:cNvPr id="10" name="Picture 9" descr="Background pattern&#10;&#10;Description automatically generated">
            <a:extLst>
              <a:ext uri="{FF2B5EF4-FFF2-40B4-BE49-F238E27FC236}">
                <a16:creationId xmlns:a16="http://schemas.microsoft.com/office/drawing/2014/main" id="{37F86576-08AF-5F40-8AB3-2DC0601354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48459"/>
          <a:stretch/>
        </p:blipFill>
        <p:spPr>
          <a:xfrm>
            <a:off x="7988959" y="6145744"/>
            <a:ext cx="2455333" cy="235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16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7D947-3316-BA4C-95A1-0857AA3BB9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2692400"/>
            <a:ext cx="12192000" cy="1036955"/>
          </a:xfrm>
        </p:spPr>
        <p:txBody>
          <a:bodyPr anchor="b"/>
          <a:lstStyle>
            <a:lvl1pPr algn="ctr">
              <a:defRPr sz="6000" b="1"/>
            </a:lvl1pPr>
          </a:lstStyle>
          <a:p>
            <a:r>
              <a:rPr lang="en-US" dirty="0"/>
              <a:t>Divider Slide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536B5F5-2122-3149-80D3-6AD054C7299F}"/>
              </a:ext>
            </a:extLst>
          </p:cNvPr>
          <p:cNvSpPr/>
          <p:nvPr userDrawn="1"/>
        </p:nvSpPr>
        <p:spPr>
          <a:xfrm>
            <a:off x="0" y="6266295"/>
            <a:ext cx="12192000" cy="591705"/>
          </a:xfrm>
          <a:prstGeom prst="rect">
            <a:avLst/>
          </a:prstGeom>
          <a:gradFill flip="none" rotWithShape="1">
            <a:gsLst>
              <a:gs pos="50000">
                <a:srgbClr val="2B398B"/>
              </a:gs>
              <a:gs pos="100000">
                <a:srgbClr val="B7202E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95BE6BAD-5937-E74B-AEFD-DC040A07C9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3547" y="6383543"/>
            <a:ext cx="1300623" cy="30503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D194648-D43C-0348-A1ED-6570301E945D}"/>
              </a:ext>
            </a:extLst>
          </p:cNvPr>
          <p:cNvSpPr txBox="1"/>
          <p:nvPr userDrawn="1"/>
        </p:nvSpPr>
        <p:spPr>
          <a:xfrm>
            <a:off x="9339812" y="6397397"/>
            <a:ext cx="2504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1"/>
                </a:solidFill>
              </a:rPr>
              <a:t>BMC2.org</a:t>
            </a:r>
          </a:p>
        </p:txBody>
      </p:sp>
      <p:pic>
        <p:nvPicPr>
          <p:cNvPr id="10" name="Picture 9" descr="Background pattern&#10;&#10;Description automatically generated">
            <a:extLst>
              <a:ext uri="{FF2B5EF4-FFF2-40B4-BE49-F238E27FC236}">
                <a16:creationId xmlns:a16="http://schemas.microsoft.com/office/drawing/2014/main" id="{57DF98A3-6A4D-E74D-9C21-F11B5C672EE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48459"/>
          <a:stretch/>
        </p:blipFill>
        <p:spPr>
          <a:xfrm>
            <a:off x="7988959" y="6145744"/>
            <a:ext cx="2455333" cy="2356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F3B2791-7B90-004B-8F5A-31458E8D492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295650" y="3992880"/>
            <a:ext cx="5600700" cy="635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862263" y="4254500"/>
            <a:ext cx="6477000" cy="1171575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3626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1"/>
          </p:nvPr>
        </p:nvSpPr>
        <p:spPr>
          <a:xfrm>
            <a:off x="6408648" y="2080341"/>
            <a:ext cx="4474700" cy="389731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536B5F5-2122-3149-80D3-6AD054C7299F}"/>
              </a:ext>
            </a:extLst>
          </p:cNvPr>
          <p:cNvSpPr/>
          <p:nvPr userDrawn="1"/>
        </p:nvSpPr>
        <p:spPr>
          <a:xfrm>
            <a:off x="0" y="6266295"/>
            <a:ext cx="12192000" cy="591705"/>
          </a:xfrm>
          <a:prstGeom prst="rect">
            <a:avLst/>
          </a:prstGeom>
          <a:gradFill flip="none" rotWithShape="1">
            <a:gsLst>
              <a:gs pos="50000">
                <a:srgbClr val="2B398B"/>
              </a:gs>
              <a:gs pos="100000">
                <a:srgbClr val="B7202E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95BE6BAD-5937-E74B-AEFD-DC040A07C9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3547" y="6383543"/>
            <a:ext cx="1300623" cy="30503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D194648-D43C-0348-A1ED-6570301E945D}"/>
              </a:ext>
            </a:extLst>
          </p:cNvPr>
          <p:cNvSpPr txBox="1"/>
          <p:nvPr userDrawn="1"/>
        </p:nvSpPr>
        <p:spPr>
          <a:xfrm>
            <a:off x="9339812" y="6397397"/>
            <a:ext cx="2504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1"/>
                </a:solidFill>
              </a:rPr>
              <a:t>BMC2.org</a:t>
            </a:r>
          </a:p>
        </p:txBody>
      </p:sp>
      <p:pic>
        <p:nvPicPr>
          <p:cNvPr id="10" name="Picture 9" descr="Background pattern&#10;&#10;Description automatically generated">
            <a:extLst>
              <a:ext uri="{FF2B5EF4-FFF2-40B4-BE49-F238E27FC236}">
                <a16:creationId xmlns:a16="http://schemas.microsoft.com/office/drawing/2014/main" id="{57DF98A3-6A4D-E74D-9C21-F11B5C672EE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48459"/>
          <a:stretch/>
        </p:blipFill>
        <p:spPr>
          <a:xfrm>
            <a:off x="7988959" y="6145744"/>
            <a:ext cx="2455333" cy="235644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873736" y="2029835"/>
            <a:ext cx="4403942" cy="38973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23210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B5AD33-47F0-984F-BAAF-8CD71A503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0602B5-1EFC-FF40-A256-8FD4EB6270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04490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C95EE-0A24-104D-AC12-79C96A4C5D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1306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6680F-B16B-9C4F-AD71-AF6085D23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BA893-AD3E-4841-B286-802F8AC8FC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4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27528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1233212" y="2315335"/>
            <a:ext cx="4124325" cy="389731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453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C2DE7-A013-1B43-8C1C-4A4BE5F9D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Divider Slide</a:t>
            </a:r>
          </a:p>
        </p:txBody>
      </p:sp>
    </p:spTree>
    <p:extLst>
      <p:ext uri="{BB962C8B-B14F-4D97-AF65-F5344CB8AC3E}">
        <p14:creationId xmlns:p14="http://schemas.microsoft.com/office/powerpoint/2010/main" val="3224145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MC2 1">
      <a:dk1>
        <a:srgbClr val="000000"/>
      </a:dk1>
      <a:lt1>
        <a:srgbClr val="FFFFFF"/>
      </a:lt1>
      <a:dk2>
        <a:srgbClr val="00274C"/>
      </a:dk2>
      <a:lt2>
        <a:srgbClr val="E7E6E6"/>
      </a:lt2>
      <a:accent1>
        <a:srgbClr val="B6202E"/>
      </a:accent1>
      <a:accent2>
        <a:srgbClr val="D75F18"/>
      </a:accent2>
      <a:accent3>
        <a:srgbClr val="FFCB05"/>
      </a:accent3>
      <a:accent4>
        <a:srgbClr val="2F65A7"/>
      </a:accent4>
      <a:accent5>
        <a:srgbClr val="2B388B"/>
      </a:accent5>
      <a:accent6>
        <a:srgbClr val="6D6D70"/>
      </a:accent6>
      <a:hlink>
        <a:srgbClr val="4471C4"/>
      </a:hlink>
      <a:folHlink>
        <a:srgbClr val="B6202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</TotalTime>
  <Words>9</Words>
  <Application>Microsoft Office PowerPoint</Application>
  <PresentationFormat>Widescreen</PresentationFormat>
  <Paragraphs>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Courier New</vt:lpstr>
      <vt:lpstr>Office Theme</vt:lpstr>
      <vt:lpstr>Title</vt:lpstr>
      <vt:lpstr>PowerPoint Presentation</vt:lpstr>
      <vt:lpstr>PowerPoint Presentation</vt:lpstr>
      <vt:lpstr>Divider Slide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Soave, Martin</dc:creator>
  <cp:lastModifiedBy>Frazier, Kathleen</cp:lastModifiedBy>
  <cp:revision>12</cp:revision>
  <dcterms:created xsi:type="dcterms:W3CDTF">2021-02-25T21:34:37Z</dcterms:created>
  <dcterms:modified xsi:type="dcterms:W3CDTF">2022-01-06T19:21:04Z</dcterms:modified>
</cp:coreProperties>
</file>