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</p:sldIdLst>
  <p:sldSz cx="27432000" cy="16459200"/>
  <p:notesSz cx="7315200" cy="12344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 userDrawn="1">
          <p15:clr>
            <a:srgbClr val="A4A3A4"/>
          </p15:clr>
        </p15:guide>
        <p15:guide id="2" pos="12936" userDrawn="1">
          <p15:clr>
            <a:srgbClr val="A4A3A4"/>
          </p15:clr>
        </p15:guide>
        <p15:guide id="3" orient="horz" pos="9960" userDrawn="1">
          <p15:clr>
            <a:srgbClr val="A4A3A4"/>
          </p15:clr>
        </p15:guide>
        <p15:guide id="4" orient="horz" pos="20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0A8"/>
    <a:srgbClr val="FFC000"/>
    <a:srgbClr val="FCEAF4"/>
    <a:srgbClr val="FCEAF8"/>
    <a:srgbClr val="FFF200"/>
    <a:srgbClr val="333399"/>
    <a:srgbClr val="FFFED5"/>
    <a:srgbClr val="FFF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184" y="56"/>
      </p:cViewPr>
      <p:guideLst>
        <p:guide orient="horz" pos="1632"/>
        <p:guide pos="12936"/>
        <p:guide orient="horz" pos="9960"/>
        <p:guide orient="horz" pos="20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494F1-2FBA-CD4D-8988-0A20F22102B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7388353"/>
            <a:ext cx="27432000" cy="2633470"/>
          </a:xfrm>
        </p:spPr>
        <p:txBody>
          <a:bodyPr anchor="b"/>
          <a:lstStyle>
            <a:lvl1pPr algn="ctr">
              <a:defRPr sz="13500" b="1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E450F5-7DDC-2041-9D72-4A2ADCA9F57F}"/>
              </a:ext>
            </a:extLst>
          </p:cNvPr>
          <p:cNvSpPr/>
          <p:nvPr/>
        </p:nvSpPr>
        <p:spPr>
          <a:xfrm>
            <a:off x="0" y="0"/>
            <a:ext cx="27432000" cy="658368"/>
          </a:xfrm>
          <a:prstGeom prst="rect">
            <a:avLst/>
          </a:prstGeom>
          <a:solidFill>
            <a:srgbClr val="B72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EF254FB-9BE2-FD4A-85A8-E4A91230D1E3}"/>
              </a:ext>
            </a:extLst>
          </p:cNvPr>
          <p:cNvGrpSpPr/>
          <p:nvPr/>
        </p:nvGrpSpPr>
        <p:grpSpPr>
          <a:xfrm>
            <a:off x="6246470" y="1903699"/>
            <a:ext cx="14939060" cy="1388141"/>
            <a:chOff x="2248154" y="793208"/>
            <a:chExt cx="4982522" cy="434041"/>
          </a:xfrm>
        </p:grpSpPr>
        <p:pic>
          <p:nvPicPr>
            <p:cNvPr id="9" name="Picture 8" descr="Icon&#10;&#10;Description automatically generated">
              <a:extLst>
                <a:ext uri="{FF2B5EF4-FFF2-40B4-BE49-F238E27FC236}">
                  <a16:creationId xmlns:a16="http://schemas.microsoft.com/office/drawing/2014/main" id="{47E05FE5-F46F-4E4F-8B85-BFDB7B7AC3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248154" y="793208"/>
              <a:ext cx="1850704" cy="434041"/>
            </a:xfrm>
            <a:prstGeom prst="rect">
              <a:avLst/>
            </a:prstGeom>
          </p:spPr>
        </p:pic>
        <p:pic>
          <p:nvPicPr>
            <p:cNvPr id="10" name="Picture 9" descr="A picture containing text, outdoor, sign, tableware&#10;&#10;Description automatically generated">
              <a:extLst>
                <a:ext uri="{FF2B5EF4-FFF2-40B4-BE49-F238E27FC236}">
                  <a16:creationId xmlns:a16="http://schemas.microsoft.com/office/drawing/2014/main" id="{88E22C19-267F-6F4E-85FD-1200131FA1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96652" y="864833"/>
              <a:ext cx="2434024" cy="29079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92429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7FCBB-0062-C64E-9113-5B214F0CB4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Slide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795A86-D2EE-854A-A9F9-21BEA9D0024D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0" indent="0">
              <a:buNone/>
              <a:defRPr sz="6750"/>
            </a:lvl1pPr>
            <a:lvl2pPr marL="775098" indent="-503636">
              <a:tabLst/>
              <a:defRPr/>
            </a:lvl2pPr>
            <a:lvl4pPr marL="1300163" indent="-525067">
              <a:buSzPct val="80000"/>
              <a:buFont typeface="Courier New" panose="02070309020205020404" pitchFamily="49" charset="0"/>
              <a:buChar char="o"/>
              <a:tabLst/>
              <a:defRPr sz="5400"/>
            </a:lvl4pPr>
          </a:lstStyle>
          <a:p>
            <a:pPr lvl="0"/>
            <a:r>
              <a:rPr lang="en-US" dirty="0"/>
              <a:t>Second Level</a:t>
            </a:r>
          </a:p>
          <a:p>
            <a:pPr lvl="1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F59FDB-B506-E84E-944B-C6F2A119E26D}"/>
              </a:ext>
            </a:extLst>
          </p:cNvPr>
          <p:cNvSpPr/>
          <p:nvPr/>
        </p:nvSpPr>
        <p:spPr>
          <a:xfrm>
            <a:off x="0" y="15039109"/>
            <a:ext cx="27432000" cy="1420092"/>
          </a:xfrm>
          <a:prstGeom prst="rect">
            <a:avLst/>
          </a:prstGeom>
          <a:gradFill flip="none" rotWithShape="1">
            <a:gsLst>
              <a:gs pos="50000">
                <a:srgbClr val="2B398B"/>
              </a:gs>
              <a:gs pos="100000">
                <a:srgbClr val="B7202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5FFCD94-865A-E04A-9238-EB7DE3001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82" y="15320503"/>
            <a:ext cx="2926402" cy="7320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E63CA81-F9B3-7A4E-909C-9442E651DB09}"/>
              </a:ext>
            </a:extLst>
          </p:cNvPr>
          <p:cNvSpPr txBox="1"/>
          <p:nvPr/>
        </p:nvSpPr>
        <p:spPr>
          <a:xfrm>
            <a:off x="21014578" y="15353754"/>
            <a:ext cx="56360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50" b="1" dirty="0">
                <a:solidFill>
                  <a:schemeClr val="bg1"/>
                </a:solidFill>
              </a:rPr>
              <a:t>BMC2.org</a:t>
            </a:r>
          </a:p>
        </p:txBody>
      </p:sp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37F86576-08AF-5F40-8AB3-2DC0601354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459"/>
          <a:stretch/>
        </p:blipFill>
        <p:spPr>
          <a:xfrm>
            <a:off x="17975159" y="14749785"/>
            <a:ext cx="5524499" cy="565546"/>
          </a:xfrm>
          <a:prstGeom prst="rect">
            <a:avLst/>
          </a:prstGeom>
        </p:spPr>
      </p:pic>
      <p:pic>
        <p:nvPicPr>
          <p:cNvPr id="11" name="Picture 10" descr="A picture containing text, clipart, plate, dishware&#10;&#10;Description automatically generated">
            <a:extLst>
              <a:ext uri="{FF2B5EF4-FFF2-40B4-BE49-F238E27FC236}">
                <a16:creationId xmlns:a16="http://schemas.microsoft.com/office/drawing/2014/main" id="{8DE329E4-84D7-D641-A417-C76D6243C4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2687" y="15400354"/>
            <a:ext cx="4673419" cy="5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25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7D947-3316-BA4C-95A1-0857AA3BB9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6461761"/>
            <a:ext cx="27432000" cy="2488692"/>
          </a:xfrm>
        </p:spPr>
        <p:txBody>
          <a:bodyPr anchor="b"/>
          <a:lstStyle>
            <a:lvl1pPr algn="ctr">
              <a:defRPr sz="13500" b="1"/>
            </a:lvl1pPr>
          </a:lstStyle>
          <a:p>
            <a:r>
              <a:rPr lang="en-US" dirty="0"/>
              <a:t>Divider Slide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6B5F5-2122-3149-80D3-6AD054C7299F}"/>
              </a:ext>
            </a:extLst>
          </p:cNvPr>
          <p:cNvSpPr/>
          <p:nvPr/>
        </p:nvSpPr>
        <p:spPr>
          <a:xfrm>
            <a:off x="0" y="15039109"/>
            <a:ext cx="27432000" cy="1420092"/>
          </a:xfrm>
          <a:prstGeom prst="rect">
            <a:avLst/>
          </a:prstGeom>
          <a:gradFill flip="none" rotWithShape="1">
            <a:gsLst>
              <a:gs pos="50000">
                <a:srgbClr val="2B398B"/>
              </a:gs>
              <a:gs pos="100000">
                <a:srgbClr val="B7202E"/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50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5BE6BAD-5937-E74B-AEFD-DC040A07C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982" y="15320503"/>
            <a:ext cx="2926402" cy="73207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D194648-D43C-0348-A1ED-6570301E945D}"/>
              </a:ext>
            </a:extLst>
          </p:cNvPr>
          <p:cNvSpPr txBox="1"/>
          <p:nvPr/>
        </p:nvSpPr>
        <p:spPr>
          <a:xfrm>
            <a:off x="21014578" y="15353754"/>
            <a:ext cx="563602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150" b="1" dirty="0">
                <a:solidFill>
                  <a:schemeClr val="bg1"/>
                </a:solidFill>
              </a:rPr>
              <a:t>BMC2.org</a:t>
            </a:r>
          </a:p>
        </p:txBody>
      </p:sp>
      <p:pic>
        <p:nvPicPr>
          <p:cNvPr id="10" name="Picture 9" descr="Background pattern&#10;&#10;Description automatically generated">
            <a:extLst>
              <a:ext uri="{FF2B5EF4-FFF2-40B4-BE49-F238E27FC236}">
                <a16:creationId xmlns:a16="http://schemas.microsoft.com/office/drawing/2014/main" id="{57DF98A3-6A4D-E74D-9C21-F11B5C672E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8459"/>
          <a:stretch/>
        </p:blipFill>
        <p:spPr>
          <a:xfrm>
            <a:off x="17975159" y="14749785"/>
            <a:ext cx="5524499" cy="56554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F3B2791-7B90-004B-8F5A-31458E8D4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5213" y="9582912"/>
            <a:ext cx="12601575" cy="152400"/>
          </a:xfrm>
          <a:prstGeom prst="rect">
            <a:avLst/>
          </a:prstGeom>
        </p:spPr>
      </p:pic>
      <p:pic>
        <p:nvPicPr>
          <p:cNvPr id="12" name="Picture 11" descr="A picture containing text, clipart, plate, dishware&#10;&#10;Description automatically generated">
            <a:extLst>
              <a:ext uri="{FF2B5EF4-FFF2-40B4-BE49-F238E27FC236}">
                <a16:creationId xmlns:a16="http://schemas.microsoft.com/office/drawing/2014/main" id="{E3B9C227-A09E-6943-901D-3CA65E9FD2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2687" y="15400354"/>
            <a:ext cx="4673419" cy="5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763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5113338"/>
            <a:ext cx="23317200" cy="35274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9326563"/>
            <a:ext cx="19202400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2756B-2A2B-4776-96B4-3F797AA26B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BCAFE4A-598A-4169-A625-B20D8761B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751848-DAAC-4D40-8FEB-65C6EA8714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C5E84-37B4-40DB-A70B-8D8050525D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150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B5AD33-47F0-984F-BAAF-8CD71A503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0602B5-1EFC-FF40-A256-8FD4EB627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223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1">
            <a:extLst>
              <a:ext uri="{FF2B5EF4-FFF2-40B4-BE49-F238E27FC236}">
                <a16:creationId xmlns:a16="http://schemas.microsoft.com/office/drawing/2014/main" id="{E2BF26D6-5E5E-4173-977D-E335EEF7F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8181" y="2560507"/>
            <a:ext cx="6598127" cy="64272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2051" name="Rectangle 21">
            <a:extLst>
              <a:ext uri="{FF2B5EF4-FFF2-40B4-BE49-F238E27FC236}">
                <a16:creationId xmlns:a16="http://schemas.microsoft.com/office/drawing/2014/main" id="{13A37663-F142-4EE9-8716-63CF5EDD6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5899" y="3107941"/>
            <a:ext cx="6601302" cy="129336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BAD6B63-BFD9-480B-87C7-BDEB74FB8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360168"/>
            <a:ext cx="26765236" cy="18288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3" name="Rectangle 213">
            <a:extLst>
              <a:ext uri="{FF2B5EF4-FFF2-40B4-BE49-F238E27FC236}">
                <a16:creationId xmlns:a16="http://schemas.microsoft.com/office/drawing/2014/main" id="{ECAFFA47-A199-4FF7-BDA8-D84777936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78" y="10649332"/>
            <a:ext cx="6315727" cy="53773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t"/>
          <a:lstStyle/>
          <a:p>
            <a:pPr marL="342900" defTabSz="1147763">
              <a:defRPr/>
            </a:pPr>
            <a:endParaRPr lang="en-US" sz="1800" dirty="0">
              <a:latin typeface="Garamond" pitchFamily="18" charset="0"/>
            </a:endParaRPr>
          </a:p>
          <a:p>
            <a:pPr marL="342900" defTabSz="1147763">
              <a:buFont typeface="Arial"/>
              <a:buChar char="•"/>
              <a:defRPr/>
            </a:pPr>
            <a:endParaRPr lang="en-US" sz="1800" dirty="0">
              <a:latin typeface="Garamond" pitchFamily="18" charset="0"/>
            </a:endParaRPr>
          </a:p>
          <a:p>
            <a:pPr marL="342900" defTabSz="1147763">
              <a:buFont typeface="Arial"/>
              <a:buChar char="•"/>
              <a:defRPr/>
            </a:pPr>
            <a:endParaRPr lang="en-US" sz="1800" dirty="0">
              <a:latin typeface="Garamond" pitchFamily="18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1CB134A-F362-4431-81C0-4CF7AD8D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2557354"/>
            <a:ext cx="6559776" cy="54868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ABSTRACT</a:t>
            </a:r>
          </a:p>
        </p:txBody>
      </p:sp>
      <p:sp>
        <p:nvSpPr>
          <p:cNvPr id="2055" name="Rectangle 10">
            <a:extLst>
              <a:ext uri="{FF2B5EF4-FFF2-40B4-BE49-F238E27FC236}">
                <a16:creationId xmlns:a16="http://schemas.microsoft.com/office/drawing/2014/main" id="{3411F796-8EC2-4D66-BAF8-6BDAB0CB7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5899" y="12363670"/>
            <a:ext cx="6598127" cy="48344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CONCLUSION</a:t>
            </a: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DC48CB5F-4445-40F9-BADF-AE6C40D96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3419" y="631660"/>
            <a:ext cx="2138516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4400" b="1" dirty="0">
                <a:solidFill>
                  <a:schemeClr val="accent1"/>
                </a:solidFill>
                <a:effectLst/>
                <a:latin typeface="Aktiv Grotesk XBold" panose="020B0804020202020204" pitchFamily="34" charset="-78"/>
                <a:ea typeface="Aktiv Grotesk" panose="020B0504020202020204" pitchFamily="34" charset="0"/>
                <a:cs typeface="Aktiv Grotesk XBold" panose="020B0804020202020204" pitchFamily="34" charset="-78"/>
              </a:rPr>
              <a:t>TITLE</a:t>
            </a:r>
          </a:p>
          <a:p>
            <a:pPr algn="ctr" eaLnBrk="1" hangingPunct="1">
              <a:defRPr/>
            </a:pPr>
            <a:r>
              <a:rPr lang="en-US" altLang="en-US" sz="34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23AB5C33-DD27-4E44-8D62-1ED85B893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3118060"/>
            <a:ext cx="6559776" cy="110737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sz="18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889BB76A-EB5E-4DE3-AB69-635A5FC18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790" y="6645514"/>
            <a:ext cx="6315809" cy="335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068" name="Rectangle 20">
            <a:extLst>
              <a:ext uri="{FF2B5EF4-FFF2-40B4-BE49-F238E27FC236}">
                <a16:creationId xmlns:a16="http://schemas.microsoft.com/office/drawing/2014/main" id="{AEB11386-DF6F-46AB-9097-38479807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2990" y="3042788"/>
            <a:ext cx="6291335" cy="12992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algn="ctr" defTabSz="1147763">
              <a:defRPr/>
            </a:pPr>
            <a:endParaRPr lang="en-US">
              <a:solidFill>
                <a:srgbClr val="FFF2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75" name="Text Box 27">
            <a:extLst>
              <a:ext uri="{FF2B5EF4-FFF2-40B4-BE49-F238E27FC236}">
                <a16:creationId xmlns:a16="http://schemas.microsoft.com/office/drawing/2014/main" id="{99112391-1D17-46D3-AA6C-383DE7D52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53" y="3439403"/>
            <a:ext cx="6175170" cy="2528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>
              <a:defRPr>
                <a:solidFill>
                  <a:schemeClr val="tx1"/>
                </a:solidFill>
                <a:latin typeface="Arial" charset="0"/>
              </a:defRPr>
            </a:lvl1pPr>
            <a:lvl2pPr defTabSz="1147763">
              <a:defRPr>
                <a:solidFill>
                  <a:schemeClr val="tx1"/>
                </a:solidFill>
                <a:latin typeface="Arial" charset="0"/>
              </a:defRPr>
            </a:lvl2pPr>
            <a:lvl3pPr defTabSz="1147763">
              <a:defRPr>
                <a:solidFill>
                  <a:schemeClr val="tx1"/>
                </a:solidFill>
                <a:latin typeface="Arial" charset="0"/>
              </a:defRPr>
            </a:lvl3pPr>
            <a:lvl4pPr defTabSz="1147763">
              <a:defRPr>
                <a:solidFill>
                  <a:schemeClr val="tx1"/>
                </a:solidFill>
                <a:latin typeface="Arial" charset="0"/>
              </a:defRPr>
            </a:lvl4pPr>
            <a:lvl5pPr defTabSz="1147763">
              <a:defRPr>
                <a:solidFill>
                  <a:schemeClr val="tx1"/>
                </a:solidFill>
                <a:latin typeface="Arial" charset="0"/>
              </a:defRPr>
            </a:lvl5pPr>
            <a:lvl6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accent1"/>
                </a:solidFill>
                <a:effectLst/>
                <a:latin typeface="+mj-lt"/>
              </a:rPr>
              <a:t>Background:</a:t>
            </a:r>
            <a:r>
              <a:rPr lang="en-US" sz="2000" dirty="0">
                <a:solidFill>
                  <a:schemeClr val="accent1"/>
                </a:solidFill>
                <a:effectLst/>
                <a:latin typeface="+mj-lt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2000" dirty="0">
              <a:solidFill>
                <a:srgbClr val="FFC000"/>
              </a:solidFill>
              <a:latin typeface="+mn-lt"/>
            </a:endParaRPr>
          </a:p>
          <a:p>
            <a:pPr>
              <a:lnSpc>
                <a:spcPct val="92000"/>
              </a:lnSpc>
              <a:defRPr/>
            </a:pPr>
            <a:endParaRPr lang="en-US" sz="1800" dirty="0">
              <a:solidFill>
                <a:schemeClr val="bg1"/>
              </a:solidFill>
              <a:effectLst/>
              <a:latin typeface="+mj-lt"/>
            </a:endParaRPr>
          </a:p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accent1"/>
                </a:solidFill>
                <a:effectLst/>
                <a:latin typeface="+mj-lt"/>
              </a:rPr>
              <a:t>Methods:</a:t>
            </a:r>
            <a:r>
              <a:rPr lang="en-US" sz="2000" dirty="0">
                <a:solidFill>
                  <a:schemeClr val="accent1"/>
                </a:solidFill>
                <a:effectLst/>
                <a:latin typeface="+mj-lt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2000" dirty="0">
              <a:solidFill>
                <a:srgbClr val="FFC000"/>
              </a:solidFill>
              <a:latin typeface="+mn-lt"/>
            </a:endParaRPr>
          </a:p>
          <a:p>
            <a:pPr>
              <a:lnSpc>
                <a:spcPct val="92000"/>
              </a:lnSpc>
              <a:defRPr/>
            </a:pPr>
            <a:endParaRPr lang="en-US" sz="2400" b="1" i="1" dirty="0">
              <a:solidFill>
                <a:srgbClr val="FFF200"/>
              </a:solidFill>
              <a:effectLst/>
              <a:latin typeface="Garamond" pitchFamily="18" charset="0"/>
            </a:endParaRPr>
          </a:p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accent1"/>
                </a:solidFill>
                <a:effectLst/>
                <a:latin typeface="+mj-lt"/>
                <a:cs typeface="Aktiv Grotesk XBold" panose="020B0804020202020204" pitchFamily="34" charset="-78"/>
              </a:rPr>
              <a:t>Results:</a:t>
            </a:r>
            <a:r>
              <a:rPr lang="en-US" sz="2000" dirty="0">
                <a:solidFill>
                  <a:schemeClr val="accent1"/>
                </a:solidFill>
                <a:effectLst/>
                <a:latin typeface="+mj-lt"/>
                <a:cs typeface="Aktiv Grotesk XBold" panose="020B0804020202020204" pitchFamily="34" charset="-78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18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066" name="Text Box 37">
            <a:extLst>
              <a:ext uri="{FF2B5EF4-FFF2-40B4-BE49-F238E27FC236}">
                <a16:creationId xmlns:a16="http://schemas.microsoft.com/office/drawing/2014/main" id="{84779C74-A0B4-4D78-8A48-91D505E1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1319" y="3162607"/>
            <a:ext cx="61967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>
                <a:latin typeface="+mj-lt"/>
              </a:rPr>
              <a:t>Your text here</a:t>
            </a:r>
            <a:endParaRPr lang="en-US" altLang="en-US" sz="2000" dirty="0">
              <a:latin typeface="+mj-lt"/>
            </a:endParaRPr>
          </a:p>
        </p:txBody>
      </p:sp>
      <p:sp>
        <p:nvSpPr>
          <p:cNvPr id="2093" name="Text Box 45">
            <a:extLst>
              <a:ext uri="{FF2B5EF4-FFF2-40B4-BE49-F238E27FC236}">
                <a16:creationId xmlns:a16="http://schemas.microsoft.com/office/drawing/2014/main" id="{DB4B5C12-327A-4F19-9B79-E3360B00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1319" y="12847118"/>
            <a:ext cx="6273800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28600" indent="-228600" defTabSz="1147763">
              <a:defRPr>
                <a:solidFill>
                  <a:schemeClr val="tx1"/>
                </a:solidFill>
                <a:latin typeface="Arial" charset="0"/>
              </a:defRPr>
            </a:lvl1pPr>
            <a:lvl2pPr defTabSz="1147763">
              <a:defRPr>
                <a:solidFill>
                  <a:schemeClr val="tx1"/>
                </a:solidFill>
                <a:latin typeface="Arial" charset="0"/>
              </a:defRPr>
            </a:lvl2pPr>
            <a:lvl3pPr defTabSz="1147763">
              <a:defRPr>
                <a:solidFill>
                  <a:schemeClr val="tx1"/>
                </a:solidFill>
                <a:latin typeface="Arial" charset="0"/>
              </a:defRPr>
            </a:lvl3pPr>
            <a:lvl4pPr defTabSz="1147763">
              <a:defRPr>
                <a:solidFill>
                  <a:schemeClr val="tx1"/>
                </a:solidFill>
                <a:latin typeface="Arial" charset="0"/>
              </a:defRPr>
            </a:lvl4pPr>
            <a:lvl5pPr defTabSz="1147763">
              <a:defRPr>
                <a:solidFill>
                  <a:schemeClr val="tx1"/>
                </a:solidFill>
                <a:latin typeface="Arial" charset="0"/>
              </a:defRPr>
            </a:lvl5pPr>
            <a:lvl6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  <a:defRPr/>
            </a:pPr>
            <a:r>
              <a:rPr lang="en-US" dirty="0">
                <a:effectLst/>
                <a:latin typeface="+mn-lt"/>
              </a:rPr>
              <a:t>Your text here</a:t>
            </a:r>
            <a:endParaRPr lang="en-US" dirty="0">
              <a:effectLst/>
            </a:endParaRP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•"/>
              <a:defRPr/>
            </a:pP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69" name="Rectangle 211">
            <a:extLst>
              <a:ext uri="{FF2B5EF4-FFF2-40B4-BE49-F238E27FC236}">
                <a16:creationId xmlns:a16="http://schemas.microsoft.com/office/drawing/2014/main" id="{39B437DA-A6DF-47C8-B0F1-FC5C81BC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427" y="2560921"/>
            <a:ext cx="6318250" cy="5260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2070" name="Rectangle 212">
            <a:extLst>
              <a:ext uri="{FF2B5EF4-FFF2-40B4-BE49-F238E27FC236}">
                <a16:creationId xmlns:a16="http://schemas.microsoft.com/office/drawing/2014/main" id="{70A1D4F9-17EA-4000-88E6-DDA866B14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14206921"/>
            <a:ext cx="6559776" cy="67811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OBJECTIVE</a:t>
            </a:r>
          </a:p>
        </p:txBody>
      </p:sp>
      <p:sp>
        <p:nvSpPr>
          <p:cNvPr id="2261" name="Rectangle 213">
            <a:extLst>
              <a:ext uri="{FF2B5EF4-FFF2-40B4-BE49-F238E27FC236}">
                <a16:creationId xmlns:a16="http://schemas.microsoft.com/office/drawing/2014/main" id="{9C66B8FE-F9CE-4999-90EC-EFC729BAC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14888387"/>
            <a:ext cx="6559776" cy="1131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</a:endParaRPr>
          </a:p>
        </p:txBody>
      </p:sp>
      <p:sp>
        <p:nvSpPr>
          <p:cNvPr id="2114" name="Text Box 214">
            <a:extLst>
              <a:ext uri="{FF2B5EF4-FFF2-40B4-BE49-F238E27FC236}">
                <a16:creationId xmlns:a16="http://schemas.microsoft.com/office/drawing/2014/main" id="{37CF57B7-4459-46F4-BD2B-90AEB9433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38" y="15098766"/>
            <a:ext cx="6231353" cy="34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2000"/>
              </a:lnSpc>
              <a:spcBef>
                <a:spcPct val="0"/>
              </a:spcBef>
            </a:pPr>
            <a:r>
              <a:rPr lang="en-US" altLang="en-US" sz="1800" dirty="0">
                <a:effectLst/>
                <a:latin typeface="+mj-lt"/>
              </a:rPr>
              <a:t>Your text here</a:t>
            </a:r>
            <a:endParaRPr lang="en-US" altLang="en-US" sz="1800" dirty="0">
              <a:latin typeface="+mj-lt"/>
            </a:endParaRPr>
          </a:p>
        </p:txBody>
      </p:sp>
      <p:sp>
        <p:nvSpPr>
          <p:cNvPr id="2073" name="Rectangle 215">
            <a:extLst>
              <a:ext uri="{FF2B5EF4-FFF2-40B4-BE49-F238E27FC236}">
                <a16:creationId xmlns:a16="http://schemas.microsoft.com/office/drawing/2014/main" id="{D82ECAA3-B0B0-42B9-9C73-6F0866B2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99" y="2563318"/>
            <a:ext cx="6331223" cy="52609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METHODS</a:t>
            </a:r>
          </a:p>
        </p:txBody>
      </p:sp>
      <p:sp>
        <p:nvSpPr>
          <p:cNvPr id="2266" name="Rectangle 218">
            <a:extLst>
              <a:ext uri="{FF2B5EF4-FFF2-40B4-BE49-F238E27FC236}">
                <a16:creationId xmlns:a16="http://schemas.microsoft.com/office/drawing/2014/main" id="{3BFBA459-593C-4FD8-A08B-CB206EAEF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163" y="3107941"/>
            <a:ext cx="6324437" cy="29405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</a:endParaRPr>
          </a:p>
        </p:txBody>
      </p:sp>
      <p:sp>
        <p:nvSpPr>
          <p:cNvPr id="2117" name="Text Box 219">
            <a:extLst>
              <a:ext uri="{FF2B5EF4-FFF2-40B4-BE49-F238E27FC236}">
                <a16:creationId xmlns:a16="http://schemas.microsoft.com/office/drawing/2014/main" id="{3066E573-F4D4-43FD-A259-AB488346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591" y="6761731"/>
            <a:ext cx="6238554" cy="37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1800" dirty="0">
                <a:latin typeface="+mj-lt"/>
              </a:rPr>
              <a:t>Your text here</a:t>
            </a:r>
            <a:r>
              <a:rPr lang="en-US" sz="1800" dirty="0">
                <a:latin typeface="+mj-lt"/>
              </a:rPr>
              <a:t>.</a:t>
            </a:r>
          </a:p>
        </p:txBody>
      </p:sp>
      <p:sp>
        <p:nvSpPr>
          <p:cNvPr id="2076" name="Rectangle 220">
            <a:extLst>
              <a:ext uri="{FF2B5EF4-FFF2-40B4-BE49-F238E27FC236}">
                <a16:creationId xmlns:a16="http://schemas.microsoft.com/office/drawing/2014/main" id="{2D3CC89E-0A2C-401A-BA8A-723472DED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005" y="6048538"/>
            <a:ext cx="6324437" cy="60586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STATISTICAL METHODS</a:t>
            </a:r>
          </a:p>
        </p:txBody>
      </p:sp>
      <p:sp>
        <p:nvSpPr>
          <p:cNvPr id="2119" name="Text Box 210">
            <a:extLst>
              <a:ext uri="{FF2B5EF4-FFF2-40B4-BE49-F238E27FC236}">
                <a16:creationId xmlns:a16="http://schemas.microsoft.com/office/drawing/2014/main" id="{DA683F11-0CA3-44A9-82AA-B606B9AC8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259" y="3198532"/>
            <a:ext cx="6170303" cy="37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1800" dirty="0">
                <a:effectLst/>
                <a:latin typeface="+mj-lt"/>
              </a:rPr>
              <a:t>Your text here</a:t>
            </a:r>
          </a:p>
        </p:txBody>
      </p:sp>
      <p:sp>
        <p:nvSpPr>
          <p:cNvPr id="2280" name="Text Box 37">
            <a:extLst>
              <a:ext uri="{FF2B5EF4-FFF2-40B4-BE49-F238E27FC236}">
                <a16:creationId xmlns:a16="http://schemas.microsoft.com/office/drawing/2014/main" id="{82A7FD0A-D25B-46B8-9C95-3308FA228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687" y="3172557"/>
            <a:ext cx="63281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>
                <a:latin typeface="+mj-lt"/>
              </a:rPr>
              <a:t>Your text here</a:t>
            </a:r>
            <a:endParaRPr lang="en-US" altLang="en-US" sz="1800" b="1" dirty="0">
              <a:solidFill>
                <a:srgbClr val="0860A8"/>
              </a:solidFill>
              <a:effectLst/>
              <a:latin typeface="+mj-lt"/>
            </a:endParaRPr>
          </a:p>
        </p:txBody>
      </p:sp>
      <p:sp>
        <p:nvSpPr>
          <p:cNvPr id="2281" name="Rectangle 211">
            <a:extLst>
              <a:ext uri="{FF2B5EF4-FFF2-40B4-BE49-F238E27FC236}">
                <a16:creationId xmlns:a16="http://schemas.microsoft.com/office/drawing/2014/main" id="{76CF7BCD-B7B2-4E70-9EAC-7F2420BD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166" y="10014358"/>
            <a:ext cx="6324434" cy="59967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AF65C8-EFE2-4877-895D-7209C35A376A}"/>
              </a:ext>
            </a:extLst>
          </p:cNvPr>
          <p:cNvSpPr txBox="1"/>
          <p:nvPr/>
        </p:nvSpPr>
        <p:spPr>
          <a:xfrm>
            <a:off x="6858000" y="800100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53B51-00E9-49B3-A868-DDB249052BB2}"/>
              </a:ext>
            </a:extLst>
          </p:cNvPr>
          <p:cNvSpPr txBox="1"/>
          <p:nvPr/>
        </p:nvSpPr>
        <p:spPr>
          <a:xfrm>
            <a:off x="6858000" y="800100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4ACB0-F429-424E-B325-A1BCEE85C155}"/>
              </a:ext>
            </a:extLst>
          </p:cNvPr>
          <p:cNvSpPr txBox="1"/>
          <p:nvPr/>
        </p:nvSpPr>
        <p:spPr>
          <a:xfrm>
            <a:off x="6814774" y="6660593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1C0B5D-F83F-4783-9BC5-565ACB082E12}"/>
              </a:ext>
            </a:extLst>
          </p:cNvPr>
          <p:cNvSpPr txBox="1"/>
          <p:nvPr/>
        </p:nvSpPr>
        <p:spPr>
          <a:xfrm>
            <a:off x="9551096" y="674935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C9349F-E7A2-42E8-883C-B3A492441B34}"/>
              </a:ext>
            </a:extLst>
          </p:cNvPr>
          <p:cNvSpPr txBox="1"/>
          <p:nvPr/>
        </p:nvSpPr>
        <p:spPr>
          <a:xfrm>
            <a:off x="7357486" y="10680683"/>
            <a:ext cx="5995018" cy="671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lvl="0" indent="-285750" algn="l" rtl="0">
              <a:spcAft>
                <a:spcPts val="200"/>
              </a:spcAft>
              <a:buFont typeface="Arial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latin typeface="+mj-lt"/>
                <a:ea typeface="Arial"/>
                <a:cs typeface="Arial"/>
              </a:rPr>
              <a:t>Your text here</a:t>
            </a:r>
            <a:endParaRPr lang="en-US" dirty="0">
              <a:latin typeface="+mj-lt"/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id="{55D11A48-12A2-402A-9C6D-877758332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8263" y="7808650"/>
            <a:ext cx="61967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US" altLang="en-US" sz="1800" b="1" dirty="0">
              <a:solidFill>
                <a:srgbClr val="0860A8"/>
              </a:solidFill>
            </a:endParaRP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F5A9E4AE-C480-46D5-9314-3FB11247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172" y="1206865"/>
            <a:ext cx="2081042" cy="4893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9BC76E-7009-4E7C-B757-8A3E889D676A}"/>
              </a:ext>
            </a:extLst>
          </p:cNvPr>
          <p:cNvSpPr txBox="1"/>
          <p:nvPr/>
        </p:nvSpPr>
        <p:spPr>
          <a:xfrm>
            <a:off x="25160748" y="1180318"/>
            <a:ext cx="2536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Affiliate logo </a:t>
            </a:r>
          </a:p>
          <a:p>
            <a:r>
              <a:rPr lang="en-US" dirty="0"/>
              <a:t>goes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higan Medicine and BMC2">
  <a:themeElements>
    <a:clrScheme name="BMC2 1">
      <a:dk1>
        <a:srgbClr val="000000"/>
      </a:dk1>
      <a:lt1>
        <a:srgbClr val="FFFFFF"/>
      </a:lt1>
      <a:dk2>
        <a:srgbClr val="00274C"/>
      </a:dk2>
      <a:lt2>
        <a:srgbClr val="E7E6E6"/>
      </a:lt2>
      <a:accent1>
        <a:srgbClr val="B6202E"/>
      </a:accent1>
      <a:accent2>
        <a:srgbClr val="D75F18"/>
      </a:accent2>
      <a:accent3>
        <a:srgbClr val="FFCB05"/>
      </a:accent3>
      <a:accent4>
        <a:srgbClr val="2F65A7"/>
      </a:accent4>
      <a:accent5>
        <a:srgbClr val="2B388B"/>
      </a:accent5>
      <a:accent6>
        <a:srgbClr val="6D6D70"/>
      </a:accent6>
      <a:hlink>
        <a:srgbClr val="4471C4"/>
      </a:hlink>
      <a:folHlink>
        <a:srgbClr val="B6202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higan Medicine and BMC2" id="{74EDC460-0CA7-4BFF-A37E-8A0AF10D4645}" vid="{42282645-1F83-4A5A-AB96-ACE8EB0F69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Michigan Medicine and BMC2</Template>
  <TotalTime>2174</TotalTime>
  <Words>53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Aktiv Grotesk XBold</vt:lpstr>
      <vt:lpstr>Arial</vt:lpstr>
      <vt:lpstr>Courier New</vt:lpstr>
      <vt:lpstr>Garamond</vt:lpstr>
      <vt:lpstr>Michigan Medicine and BMC2</vt:lpstr>
      <vt:lpstr>PowerPoint Presentation</vt:lpstr>
    </vt:vector>
  </TitlesOfParts>
  <Company>GB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Bondie</dc:creator>
  <cp:lastModifiedBy>Walker, Elizabeth</cp:lastModifiedBy>
  <cp:revision>323</cp:revision>
  <dcterms:created xsi:type="dcterms:W3CDTF">2006-03-09T22:11:57Z</dcterms:created>
  <dcterms:modified xsi:type="dcterms:W3CDTF">2022-03-02T18:14:13Z</dcterms:modified>
</cp:coreProperties>
</file>